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handoutMasterIdLst>
    <p:handoutMasterId r:id="rId19"/>
  </p:handoutMasterIdLst>
  <p:sldIdLst>
    <p:sldId id="263" r:id="rId2"/>
    <p:sldId id="259" r:id="rId3"/>
    <p:sldId id="265" r:id="rId4"/>
    <p:sldId id="267" r:id="rId5"/>
    <p:sldId id="270" r:id="rId6"/>
    <p:sldId id="266" r:id="rId7"/>
    <p:sldId id="272" r:id="rId8"/>
    <p:sldId id="275" r:id="rId9"/>
    <p:sldId id="273" r:id="rId10"/>
    <p:sldId id="274" r:id="rId11"/>
    <p:sldId id="271" r:id="rId12"/>
    <p:sldId id="278" r:id="rId13"/>
    <p:sldId id="279" r:id="rId14"/>
    <p:sldId id="280" r:id="rId15"/>
    <p:sldId id="276" r:id="rId16"/>
    <p:sldId id="269" r:id="rId17"/>
  </p:sldIdLst>
  <p:sldSz cx="12192000" cy="6858000"/>
  <p:notesSz cx="6858000" cy="9144000"/>
  <p:defaultTex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1176" autoAdjust="0"/>
  </p:normalViewPr>
  <p:slideViewPr>
    <p:cSldViewPr snapToGrid="0">
      <p:cViewPr>
        <p:scale>
          <a:sx n="125" d="100"/>
          <a:sy n="125" d="100"/>
        </p:scale>
        <p:origin x="72" y="72"/>
      </p:cViewPr>
      <p:guideLst/>
    </p:cSldViewPr>
  </p:slideViewPr>
  <p:notesTextViewPr>
    <p:cViewPr>
      <p:scale>
        <a:sx n="1" d="1"/>
        <a:sy n="1" d="1"/>
      </p:scale>
      <p:origin x="0" y="0"/>
    </p:cViewPr>
  </p:notesTextViewPr>
  <p:notesViewPr>
    <p:cSldViewPr snapToGrid="0" showGuides="1">
      <p:cViewPr varScale="1">
        <p:scale>
          <a:sx n="88" d="100"/>
          <a:sy n="88" d="100"/>
        </p:scale>
        <p:origin x="379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ja-JP" altLang="en-US">
              <a:latin typeface="Meiryo UI" panose="020B0604030504040204" pitchFamily="50" charset="-128"/>
              <a:ea typeface="Meiryo UI" panose="020B0604030504040204" pitchFamily="50" charset="-128"/>
            </a:endParaRPr>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C4B8CB7-50A5-481A-A2D4-7DEACCD8413F}" type="datetime1">
              <a:rPr lang="ja-JP" altLang="en-US" smtClean="0">
                <a:latin typeface="Meiryo UI" panose="020B0604030504040204" pitchFamily="50" charset="-128"/>
                <a:ea typeface="Meiryo UI" panose="020B0604030504040204" pitchFamily="50" charset="-128"/>
              </a:rPr>
              <a:t>2020/12/20</a:t>
            </a:fld>
            <a:endParaRPr lang="ja-JP" altLang="en-US">
              <a:latin typeface="Meiryo UI" panose="020B0604030504040204" pitchFamily="50" charset="-128"/>
              <a:ea typeface="Meiryo UI" panose="020B0604030504040204" pitchFamily="50" charset="-128"/>
            </a:endParaRPr>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ja-JP" altLang="en-US">
              <a:latin typeface="Meiryo UI" panose="020B0604030504040204" pitchFamily="50" charset="-128"/>
              <a:ea typeface="Meiryo UI" panose="020B0604030504040204" pitchFamily="50" charset="-128"/>
            </a:endParaRPr>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F910782-FDC2-4F7C-A018-7A502E5089C7}" type="slidenum">
              <a:rPr lang="en-US" altLang="ja-JP" smtClean="0">
                <a:latin typeface="Meiryo UI" panose="020B0604030504040204" pitchFamily="50" charset="-128"/>
                <a:ea typeface="Meiryo UI" panose="020B0604030504040204" pitchFamily="50" charset="-128"/>
              </a:rPr>
              <a:t>‹#›</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94483771"/>
      </p:ext>
    </p:extLst>
  </p:cSld>
  <p:clrMap bg1="lt1" tx1="dk1" bg2="lt2" tx2="dk2" accent1="accent1" accent2="accent2" accent3="accent3" accent4="accent4" accent5="accent5" accent6="accent6" hlink="hlink" folHlink="folHlink"/>
  <p:hf hdr="0" ftr="0" dt="0"/>
</p:handoutMaster>
</file>

<file path=ppt/media/image1.jpg>
</file>

<file path=ppt/media/image2.png>
</file>

<file path=ppt/media/image3.png>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eiryo UI" panose="020B0604030504040204" pitchFamily="50" charset="-128"/>
                <a:ea typeface="Meiryo UI" panose="020B0604030504040204" pitchFamily="50" charset="-128"/>
              </a:defRPr>
            </a:lvl1pPr>
          </a:lstStyle>
          <a:p>
            <a:endParaRPr lang="ja-JP" altLang="en-US" noProof="0"/>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eiryo UI" panose="020B0604030504040204" pitchFamily="50" charset="-128"/>
                <a:ea typeface="Meiryo UI" panose="020B0604030504040204" pitchFamily="50" charset="-128"/>
              </a:defRPr>
            </a:lvl1pPr>
          </a:lstStyle>
          <a:p>
            <a:fld id="{58C4DB21-563C-4946-991B-524728335537}" type="datetime1">
              <a:rPr lang="ja-JP" altLang="en-US" noProof="0" smtClean="0"/>
              <a:t>2020/12/20</a:t>
            </a:fld>
            <a:endParaRPr lang="ja-JP" altLang="en-US" noProof="0"/>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ja-JP" altLang="en-US" noProof="0"/>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eiryo UI" panose="020B0604030504040204" pitchFamily="50" charset="-128"/>
                <a:ea typeface="Meiryo UI" panose="020B0604030504040204" pitchFamily="50" charset="-128"/>
              </a:defRPr>
            </a:lvl1pPr>
          </a:lstStyle>
          <a:p>
            <a:endParaRPr lang="ja-JP" altLang="en-US" noProof="0"/>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eiryo UI" panose="020B0604030504040204" pitchFamily="50" charset="-128"/>
                <a:ea typeface="Meiryo UI" panose="020B0604030504040204" pitchFamily="50" charset="-128"/>
              </a:defRPr>
            </a:lvl1pPr>
          </a:lstStyle>
          <a:p>
            <a:fld id="{9C936D52-512B-47DE-BC94-6C88A56CE986}" type="slidenum">
              <a:rPr lang="en-US" altLang="ja-JP" noProof="0" smtClean="0"/>
              <a:pPr/>
              <a:t>‹#›</a:t>
            </a:fld>
            <a:endParaRPr lang="ja-JP" altLang="en-US" noProof="0"/>
          </a:p>
        </p:txBody>
      </p:sp>
    </p:spTree>
    <p:extLst>
      <p:ext uri="{BB962C8B-B14F-4D97-AF65-F5344CB8AC3E}">
        <p14:creationId xmlns:p14="http://schemas.microsoft.com/office/powerpoint/2010/main" val="134099698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1pPr>
    <a:lvl2pPr marL="4572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2pPr>
    <a:lvl3pPr marL="9144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3pPr>
    <a:lvl4pPr marL="13716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4pPr>
    <a:lvl5pPr marL="18288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ja-JP" altLang="en-US"/>
          </a:p>
        </p:txBody>
      </p:sp>
      <p:sp>
        <p:nvSpPr>
          <p:cNvPr id="4" name="スライド番号プレースホルダー 3"/>
          <p:cNvSpPr>
            <a:spLocks noGrp="1"/>
          </p:cNvSpPr>
          <p:nvPr>
            <p:ph type="sldNum" sz="quarter" idx="10"/>
          </p:nvPr>
        </p:nvSpPr>
        <p:spPr/>
        <p:txBody>
          <a:bodyPr rtlCol="0"/>
          <a:lstStyle/>
          <a:p>
            <a:pPr rtl="0"/>
            <a:fld id="{9C936D52-512B-47DE-BC94-6C88A56CE986}" type="slidenum">
              <a:rPr lang="en-US" altLang="ja-JP" smtClean="0"/>
              <a:t>1</a:t>
            </a:fld>
            <a:endParaRPr lang="ja-JP" altLang="en-US"/>
          </a:p>
        </p:txBody>
      </p:sp>
    </p:spTree>
    <p:extLst>
      <p:ext uri="{BB962C8B-B14F-4D97-AF65-F5344CB8AC3E}">
        <p14:creationId xmlns:p14="http://schemas.microsoft.com/office/powerpoint/2010/main" val="42339223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r>
              <a:rPr kumimoji="1" lang="en-US" altLang="ja-JP" dirty="0"/>
              <a:t>One of the potential explanations by which deep learning infers flow from static images relate to speckle formation from the optical system19,20. The OCT uses coherent light source, therefore, speckle formation is inevitable from the optical interference due to heterogeneous properties of biological tissue. In fact, OCT imaging system is a combination of numerous laser speckle imaging systems. If the tissue target is static, then the speckle pattern in the OCT image is fixed and determined by optical system setup (numerical aperture, wavelength used, </a:t>
            </a:r>
            <a:r>
              <a:rPr kumimoji="1" lang="en-US" altLang="ja-JP" dirty="0" err="1"/>
              <a:t>etc</a:t>
            </a:r>
            <a:r>
              <a:rPr kumimoji="1" lang="en-US" altLang="ja-JP" dirty="0"/>
              <a:t>) and the size of scatters. However, when there is localized blood flow within tissue, the speckle pattern at that localized position will tend to become finer. The faster the speed of the flow, the finer the speckle pattern would appear in the static optical image that is captured. Therefore, the statistical properties of localized spatial speckle pattern (for example variance) would be a good surrogate to infer the dynamic information from the static optical images.</a:t>
            </a:r>
            <a:endParaRPr kumimoji="1" lang="ja-JP" altLang="en-US" dirty="0"/>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10</a:t>
            </a:fld>
            <a:endParaRPr lang="ja-JP" altLang="en-US"/>
          </a:p>
        </p:txBody>
      </p:sp>
    </p:spTree>
    <p:extLst>
      <p:ext uri="{BB962C8B-B14F-4D97-AF65-F5344CB8AC3E}">
        <p14:creationId xmlns:p14="http://schemas.microsoft.com/office/powerpoint/2010/main" val="36243209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11</a:t>
            </a:fld>
            <a:endParaRPr lang="ja-JP" altLang="en-US"/>
          </a:p>
        </p:txBody>
      </p:sp>
    </p:spTree>
    <p:extLst>
      <p:ext uri="{BB962C8B-B14F-4D97-AF65-F5344CB8AC3E}">
        <p14:creationId xmlns:p14="http://schemas.microsoft.com/office/powerpoint/2010/main" val="1136243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12</a:t>
            </a:fld>
            <a:endParaRPr lang="ja-JP" altLang="en-US"/>
          </a:p>
        </p:txBody>
      </p:sp>
    </p:spTree>
    <p:extLst>
      <p:ext uri="{BB962C8B-B14F-4D97-AF65-F5344CB8AC3E}">
        <p14:creationId xmlns:p14="http://schemas.microsoft.com/office/powerpoint/2010/main" val="15034627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13</a:t>
            </a:fld>
            <a:endParaRPr lang="ja-JP" altLang="en-US"/>
          </a:p>
        </p:txBody>
      </p:sp>
    </p:spTree>
    <p:extLst>
      <p:ext uri="{BB962C8B-B14F-4D97-AF65-F5344CB8AC3E}">
        <p14:creationId xmlns:p14="http://schemas.microsoft.com/office/powerpoint/2010/main" val="5617070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14</a:t>
            </a:fld>
            <a:endParaRPr lang="ja-JP" altLang="en-US"/>
          </a:p>
        </p:txBody>
      </p:sp>
    </p:spTree>
    <p:extLst>
      <p:ext uri="{BB962C8B-B14F-4D97-AF65-F5344CB8AC3E}">
        <p14:creationId xmlns:p14="http://schemas.microsoft.com/office/powerpoint/2010/main" val="34922930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15</a:t>
            </a:fld>
            <a:endParaRPr lang="ja-JP" altLang="en-US"/>
          </a:p>
        </p:txBody>
      </p:sp>
    </p:spTree>
    <p:extLst>
      <p:ext uri="{BB962C8B-B14F-4D97-AF65-F5344CB8AC3E}">
        <p14:creationId xmlns:p14="http://schemas.microsoft.com/office/powerpoint/2010/main" val="40617936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16</a:t>
            </a:fld>
            <a:endParaRPr lang="ja-JP" altLang="en-US"/>
          </a:p>
        </p:txBody>
      </p:sp>
    </p:spTree>
    <p:extLst>
      <p:ext uri="{BB962C8B-B14F-4D97-AF65-F5344CB8AC3E}">
        <p14:creationId xmlns:p14="http://schemas.microsoft.com/office/powerpoint/2010/main" val="108793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Last time </a:t>
            </a:r>
            <a:r>
              <a:rPr kumimoji="1" lang="en-US" altLang="ja-JP" dirty="0" err="1"/>
              <a:t>Praew</a:t>
            </a:r>
            <a:r>
              <a:rPr kumimoji="1" lang="en-US" altLang="ja-JP" dirty="0"/>
              <a:t> explained about classification, semantic segmentation and denoising in OCT image processing.</a:t>
            </a:r>
            <a:endParaRPr kumimoji="1" lang="ja-JP" altLang="en-US" dirty="0"/>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2</a:t>
            </a:fld>
            <a:endParaRPr lang="ja-JP" altLang="en-US"/>
          </a:p>
        </p:txBody>
      </p:sp>
    </p:spTree>
    <p:extLst>
      <p:ext uri="{BB962C8B-B14F-4D97-AF65-F5344CB8AC3E}">
        <p14:creationId xmlns:p14="http://schemas.microsoft.com/office/powerpoint/2010/main" val="3647927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3</a:t>
            </a:fld>
            <a:endParaRPr lang="ja-JP" altLang="en-US"/>
          </a:p>
        </p:txBody>
      </p:sp>
    </p:spTree>
    <p:extLst>
      <p:ext uri="{BB962C8B-B14F-4D97-AF65-F5344CB8AC3E}">
        <p14:creationId xmlns:p14="http://schemas.microsoft.com/office/powerpoint/2010/main" val="3396448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4</a:t>
            </a:fld>
            <a:endParaRPr lang="ja-JP" altLang="en-US"/>
          </a:p>
        </p:txBody>
      </p:sp>
    </p:spTree>
    <p:extLst>
      <p:ext uri="{BB962C8B-B14F-4D97-AF65-F5344CB8AC3E}">
        <p14:creationId xmlns:p14="http://schemas.microsoft.com/office/powerpoint/2010/main" val="791938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5</a:t>
            </a:fld>
            <a:endParaRPr lang="ja-JP" altLang="en-US"/>
          </a:p>
        </p:txBody>
      </p:sp>
    </p:spTree>
    <p:extLst>
      <p:ext uri="{BB962C8B-B14F-4D97-AF65-F5344CB8AC3E}">
        <p14:creationId xmlns:p14="http://schemas.microsoft.com/office/powerpoint/2010/main" val="6730868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6</a:t>
            </a:fld>
            <a:endParaRPr lang="ja-JP" altLang="en-US"/>
          </a:p>
        </p:txBody>
      </p:sp>
    </p:spTree>
    <p:extLst>
      <p:ext uri="{BB962C8B-B14F-4D97-AF65-F5344CB8AC3E}">
        <p14:creationId xmlns:p14="http://schemas.microsoft.com/office/powerpoint/2010/main" val="1771469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Schematics of deep learning model architectures tested by varying block depth and number of convolutional (CN) filters (A). Learning curve for all models with Mean Standard Error (MSE) for validation sets with the same batch size and learning rate and faceted by bridge type (B). Lowest MSE after 5,000 iterations for all models (C). Learning curves for the best performing (9 blocks, 18 convolutional filters, copy and concatenation bridge) on training and validation set for an extended training session (D).</a:t>
            </a:r>
            <a:endParaRPr kumimoji="1" lang="ja-JP" altLang="en-US" dirty="0"/>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7</a:t>
            </a:fld>
            <a:endParaRPr lang="ja-JP" altLang="en-US"/>
          </a:p>
        </p:txBody>
      </p:sp>
    </p:spTree>
    <p:extLst>
      <p:ext uri="{BB962C8B-B14F-4D97-AF65-F5344CB8AC3E}">
        <p14:creationId xmlns:p14="http://schemas.microsoft.com/office/powerpoint/2010/main" val="32197738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Schematics of deep learning model architectures tested by varying block depth and number of convolutional (CN) filters (A). Learning curve for all models with Mean Standard Error (MSE) for validation sets with the same batch size and learning rate and faceted by bridge type (B). Lowest MSE after 5,000 iterations for all models (C). Learning curves for the best performing (9 blocks, 18 convolutional filters, copy and concatenation bridge) on training and validation set for an extended training session (D).</a:t>
            </a:r>
            <a:endParaRPr kumimoji="1" lang="ja-JP" altLang="en-US" dirty="0"/>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8</a:t>
            </a:fld>
            <a:endParaRPr lang="ja-JP" altLang="en-US"/>
          </a:p>
        </p:txBody>
      </p:sp>
    </p:spTree>
    <p:extLst>
      <p:ext uri="{BB962C8B-B14F-4D97-AF65-F5344CB8AC3E}">
        <p14:creationId xmlns:p14="http://schemas.microsoft.com/office/powerpoint/2010/main" val="1910224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Schematics of deep learning model architectures tested by varying block depth and number of convolutional (CN) filters (A). Learning curve for all models with Mean Standard Error (MSE) for validation sets with the same batch size and learning rate and faceted by bridge type (B). Lowest MSE after 5,000 iterations for all models (C). Learning curves for the best performing (9 blocks, 18 convolutional filters, copy and concatenation bridge) on training and validation set for an extended training session (D).</a:t>
            </a:r>
            <a:endParaRPr kumimoji="1" lang="ja-JP" altLang="en-US" dirty="0"/>
          </a:p>
        </p:txBody>
      </p:sp>
      <p:sp>
        <p:nvSpPr>
          <p:cNvPr id="4" name="スライド番号プレースホルダー 3"/>
          <p:cNvSpPr>
            <a:spLocks noGrp="1"/>
          </p:cNvSpPr>
          <p:nvPr>
            <p:ph type="sldNum" sz="quarter" idx="5"/>
          </p:nvPr>
        </p:nvSpPr>
        <p:spPr/>
        <p:txBody>
          <a:bodyPr/>
          <a:lstStyle/>
          <a:p>
            <a:fld id="{9C936D52-512B-47DE-BC94-6C88A56CE986}" type="slidenum">
              <a:rPr lang="en-US" altLang="ja-JP" smtClean="0"/>
              <a:pPr/>
              <a:t>9</a:t>
            </a:fld>
            <a:endParaRPr lang="ja-JP" altLang="en-US"/>
          </a:p>
        </p:txBody>
      </p:sp>
    </p:spTree>
    <p:extLst>
      <p:ext uri="{BB962C8B-B14F-4D97-AF65-F5344CB8AC3E}">
        <p14:creationId xmlns:p14="http://schemas.microsoft.com/office/powerpoint/2010/main" val="3326530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grpSp>
        <p:nvGrpSpPr>
          <p:cNvPr id="16" name="グループ 15"/>
          <p:cNvGrpSpPr/>
          <p:nvPr userDrawn="1"/>
        </p:nvGrpSpPr>
        <p:grpSpPr bwMode="ltGray">
          <a:xfrm>
            <a:off x="0" y="0"/>
            <a:ext cx="12192000" cy="6858000"/>
            <a:chOff x="0" y="0"/>
            <a:chExt cx="12192000" cy="6858000"/>
          </a:xfrm>
        </p:grpSpPr>
        <p:sp>
          <p:nvSpPr>
            <p:cNvPr id="14" name="長方形 13"/>
            <p:cNvSpPr/>
            <p:nvPr/>
          </p:nvSpPr>
          <p:spPr bwMode="ltGray">
            <a:xfrm>
              <a:off x="0" y="0"/>
              <a:ext cx="12192000" cy="685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p>
          </p:txBody>
        </p:sp>
        <p:sp>
          <p:nvSpPr>
            <p:cNvPr id="8" name="円/楕円 2"/>
            <p:cNvSpPr>
              <a:spLocks noChangeArrowheads="1"/>
            </p:cNvSpPr>
            <p:nvPr/>
          </p:nvSpPr>
          <p:spPr bwMode="ltGray">
            <a:xfrm flipH="1">
              <a:off x="9045819" y="1600200"/>
              <a:ext cx="1524000" cy="1524000"/>
            </a:xfrm>
            <a:prstGeom prst="ellipse">
              <a:avLst/>
            </a:prstGeom>
            <a:solidFill>
              <a:schemeClr val="accent2">
                <a:lumMod val="20000"/>
                <a:lumOff val="80000"/>
              </a:schemeClr>
            </a:solidFill>
            <a:ln>
              <a:noFill/>
            </a:ln>
            <a:effectLst/>
          </p:spPr>
          <p:txBody>
            <a:bodyPr wrap="none" rtlCol="0" anchor="ctr"/>
            <a:lstStyle/>
            <a:p>
              <a:pPr algn="ctr" rtl="0" eaLnBrk="1" hangingPunct="1"/>
              <a:endParaRPr lang="ja-JP" altLang="en-US" sz="2400" noProof="0" dirty="0">
                <a:latin typeface="Times New Roman" charset="0"/>
              </a:endParaRPr>
            </a:p>
          </p:txBody>
        </p:sp>
        <p:sp>
          <p:nvSpPr>
            <p:cNvPr id="9" name="円/楕円 3"/>
            <p:cNvSpPr>
              <a:spLocks noChangeArrowheads="1"/>
            </p:cNvSpPr>
            <p:nvPr/>
          </p:nvSpPr>
          <p:spPr bwMode="ltGray">
            <a:xfrm flipH="1">
              <a:off x="7255119" y="1600200"/>
              <a:ext cx="1524000" cy="1524000"/>
            </a:xfrm>
            <a:prstGeom prst="ellipse">
              <a:avLst/>
            </a:prstGeom>
            <a:solidFill>
              <a:schemeClr val="accent2">
                <a:lumMod val="20000"/>
                <a:lumOff val="80000"/>
              </a:schemeClr>
            </a:solidFill>
            <a:ln>
              <a:noFill/>
            </a:ln>
            <a:effectLst/>
          </p:spPr>
          <p:txBody>
            <a:bodyPr wrap="none" rtlCol="0" anchor="ctr"/>
            <a:lstStyle/>
            <a:p>
              <a:pPr algn="ctr" rtl="0" eaLnBrk="1" hangingPunct="1"/>
              <a:endParaRPr lang="ja-JP" altLang="en-US" sz="2400" noProof="0" dirty="0">
                <a:latin typeface="Times New Roman" charset="0"/>
              </a:endParaRPr>
            </a:p>
          </p:txBody>
        </p:sp>
        <p:sp>
          <p:nvSpPr>
            <p:cNvPr id="10" name="円/楕円 4"/>
            <p:cNvSpPr>
              <a:spLocks noChangeArrowheads="1"/>
            </p:cNvSpPr>
            <p:nvPr/>
          </p:nvSpPr>
          <p:spPr bwMode="ltGray">
            <a:xfrm flipH="1">
              <a:off x="5464419" y="1600200"/>
              <a:ext cx="1524000" cy="1524000"/>
            </a:xfrm>
            <a:prstGeom prst="ellipse">
              <a:avLst/>
            </a:prstGeom>
            <a:noFill/>
            <a:ln w="28575">
              <a:solidFill>
                <a:schemeClr val="accent2">
                  <a:lumMod val="20000"/>
                  <a:lumOff val="80000"/>
                </a:schemeClr>
              </a:solidFill>
              <a:round/>
              <a:headEnd/>
              <a:tailEnd/>
            </a:ln>
            <a:effectLst/>
            <a:extLst>
              <a:ext uri="{909E8E84-426E-40DD-AFC4-6F175D3DCCD1}">
                <a14:hiddenFill xmlns:a14="http://schemas.microsoft.com/office/drawing/2010/main">
                  <a:solidFill>
                    <a:srgbClr val="E0E0F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rtlCol="0" anchor="ctr"/>
            <a:lstStyle/>
            <a:p>
              <a:pPr algn="ctr" rtl="0" eaLnBrk="1" hangingPunct="1"/>
              <a:endParaRPr lang="ja-JP" altLang="en-US" sz="2400" noProof="0" dirty="0">
                <a:latin typeface="Times New Roman" charset="0"/>
              </a:endParaRPr>
            </a:p>
          </p:txBody>
        </p:sp>
        <p:sp>
          <p:nvSpPr>
            <p:cNvPr id="11" name="円/楕円 5"/>
            <p:cNvSpPr>
              <a:spLocks noChangeArrowheads="1"/>
            </p:cNvSpPr>
            <p:nvPr/>
          </p:nvSpPr>
          <p:spPr bwMode="ltGray">
            <a:xfrm flipH="1">
              <a:off x="5464419" y="3276600"/>
              <a:ext cx="1524000" cy="1524000"/>
            </a:xfrm>
            <a:prstGeom prst="ellipse">
              <a:avLst/>
            </a:prstGeom>
            <a:solidFill>
              <a:schemeClr val="accent2">
                <a:lumMod val="20000"/>
                <a:lumOff val="80000"/>
              </a:schemeClr>
            </a:solidFill>
            <a:ln>
              <a:noFill/>
            </a:ln>
            <a:effectLst/>
          </p:spPr>
          <p:txBody>
            <a:bodyPr wrap="none" rtlCol="0" anchor="ctr"/>
            <a:lstStyle/>
            <a:p>
              <a:pPr algn="ctr" rtl="0" eaLnBrk="1" hangingPunct="1"/>
              <a:endParaRPr lang="ja-JP" altLang="en-US" sz="2400" noProof="0" dirty="0">
                <a:latin typeface="Times New Roman" charset="0"/>
              </a:endParaRPr>
            </a:p>
          </p:txBody>
        </p:sp>
        <p:sp>
          <p:nvSpPr>
            <p:cNvPr id="12" name="円/楕円 6"/>
            <p:cNvSpPr>
              <a:spLocks noChangeArrowheads="1"/>
            </p:cNvSpPr>
            <p:nvPr/>
          </p:nvSpPr>
          <p:spPr bwMode="ltGray">
            <a:xfrm flipH="1">
              <a:off x="3732457" y="3276600"/>
              <a:ext cx="1524000" cy="1524000"/>
            </a:xfrm>
            <a:prstGeom prst="ellipse">
              <a:avLst/>
            </a:prstGeom>
            <a:solidFill>
              <a:schemeClr val="accent2">
                <a:lumMod val="20000"/>
                <a:lumOff val="80000"/>
              </a:schemeClr>
            </a:solidFill>
            <a:ln>
              <a:noFill/>
            </a:ln>
            <a:effectLst/>
          </p:spPr>
          <p:txBody>
            <a:bodyPr wrap="none" rtlCol="0" anchor="ctr"/>
            <a:lstStyle/>
            <a:p>
              <a:pPr algn="ctr" rtl="0" eaLnBrk="1" hangingPunct="1"/>
              <a:endParaRPr lang="ja-JP" altLang="en-US" sz="2400" noProof="0" dirty="0">
                <a:latin typeface="Times New Roman" charset="0"/>
              </a:endParaRPr>
            </a:p>
          </p:txBody>
        </p:sp>
        <p:sp>
          <p:nvSpPr>
            <p:cNvPr id="13" name="円/楕円 7"/>
            <p:cNvSpPr>
              <a:spLocks noChangeArrowheads="1"/>
            </p:cNvSpPr>
            <p:nvPr/>
          </p:nvSpPr>
          <p:spPr bwMode="ltGray">
            <a:xfrm flipH="1">
              <a:off x="9045819" y="3276600"/>
              <a:ext cx="1524000" cy="1524000"/>
            </a:xfrm>
            <a:prstGeom prst="ellipse">
              <a:avLst/>
            </a:prstGeom>
            <a:noFill/>
            <a:ln w="28575">
              <a:solidFill>
                <a:schemeClr val="accent2">
                  <a:lumMod val="20000"/>
                  <a:lumOff val="80000"/>
                </a:schemeClr>
              </a:solidFill>
              <a:round/>
              <a:headEnd/>
              <a:tailEnd/>
            </a:ln>
            <a:effectLst/>
            <a:extLst>
              <a:ext uri="{909E8E84-426E-40DD-AFC4-6F175D3DCCD1}">
                <a14:hiddenFill xmlns:a14="http://schemas.microsoft.com/office/drawing/2010/main">
                  <a:solidFill>
                    <a:srgbClr val="E0E0F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rtlCol="0" anchor="ctr"/>
            <a:lstStyle/>
            <a:p>
              <a:pPr algn="ctr" rtl="0" eaLnBrk="1" hangingPunct="1"/>
              <a:endParaRPr lang="ja-JP" altLang="en-US" sz="2400" noProof="0" dirty="0">
                <a:latin typeface="Times New Roman" charset="0"/>
              </a:endParaRPr>
            </a:p>
          </p:txBody>
        </p:sp>
      </p:grpSp>
      <p:sp>
        <p:nvSpPr>
          <p:cNvPr id="2" name="タイトル 1"/>
          <p:cNvSpPr>
            <a:spLocks noGrp="1"/>
          </p:cNvSpPr>
          <p:nvPr>
            <p:ph type="ctrTitle"/>
          </p:nvPr>
        </p:nvSpPr>
        <p:spPr>
          <a:xfrm>
            <a:off x="1524000" y="1041400"/>
            <a:ext cx="9144000" cy="2387600"/>
          </a:xfrm>
        </p:spPr>
        <p:txBody>
          <a:bodyPr rtlCol="0" anchor="b"/>
          <a:lstStyle>
            <a:lvl1pPr algn="l">
              <a:defRPr sz="6000"/>
            </a:lvl1pPr>
          </a:lstStyle>
          <a:p>
            <a:pPr rtl="0"/>
            <a:r>
              <a:rPr lang="ja-JP" altLang="en-US" noProof="0"/>
              <a:t>マスター タイトルの書式設定</a:t>
            </a:r>
            <a:endParaRPr lang="ja-JP" altLang="en-US" noProof="0" dirty="0"/>
          </a:p>
        </p:txBody>
      </p:sp>
      <p:sp>
        <p:nvSpPr>
          <p:cNvPr id="3" name="サブタイトル 2"/>
          <p:cNvSpPr>
            <a:spLocks noGrp="1"/>
          </p:cNvSpPr>
          <p:nvPr>
            <p:ph type="subTitle" idx="1"/>
          </p:nvPr>
        </p:nvSpPr>
        <p:spPr>
          <a:xfrm>
            <a:off x="1524000" y="3602038"/>
            <a:ext cx="9144000" cy="1655762"/>
          </a:xfrm>
        </p:spPr>
        <p:txBody>
          <a:bodyPr rtlCol="0"/>
          <a:lstStyle>
            <a:lvl1pPr marL="0" indent="0" algn="l">
              <a:buNone/>
              <a:defRPr sz="2400" b="1" i="0">
                <a:solidFill>
                  <a:schemeClr val="accent3">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ja-JP" altLang="en-US" noProof="0"/>
              <a:t>マスター サブタイトルの書式設定</a:t>
            </a:r>
            <a:endParaRPr lang="ja-JP" altLang="en-US" noProof="0" dirty="0"/>
          </a:p>
        </p:txBody>
      </p:sp>
      <p:sp>
        <p:nvSpPr>
          <p:cNvPr id="7" name="日付プレースホルダー 6"/>
          <p:cNvSpPr>
            <a:spLocks noGrp="1"/>
          </p:cNvSpPr>
          <p:nvPr>
            <p:ph type="dt" sz="half" idx="10"/>
          </p:nvPr>
        </p:nvSpPr>
        <p:spPr/>
        <p:txBody>
          <a:bodyPr rtlCol="0"/>
          <a:lstStyle/>
          <a:p>
            <a:pPr rtl="0"/>
            <a:fld id="{57C27D2C-B21F-4F30-999B-B58694BBAAFD}" type="datetime1">
              <a:rPr lang="ja-JP" altLang="en-US" noProof="0" smtClean="0"/>
              <a:t>2020/12/20</a:t>
            </a:fld>
            <a:endParaRPr lang="ja-JP" altLang="en-US" noProof="0" dirty="0"/>
          </a:p>
        </p:txBody>
      </p:sp>
      <p:sp>
        <p:nvSpPr>
          <p:cNvPr id="29" name="フッター プレースホルダー 28"/>
          <p:cNvSpPr>
            <a:spLocks noGrp="1"/>
          </p:cNvSpPr>
          <p:nvPr>
            <p:ph type="ftr" sz="quarter" idx="11"/>
          </p:nvPr>
        </p:nvSpPr>
        <p:spPr/>
        <p:txBody>
          <a:bodyPr rtlCol="0"/>
          <a:lstStyle/>
          <a:p>
            <a:pPr rtl="0"/>
            <a:r>
              <a:rPr lang="ja-JP" altLang="en-US" noProof="0" dirty="0"/>
              <a:t>フッターを追加</a:t>
            </a:r>
          </a:p>
        </p:txBody>
      </p:sp>
      <p:sp>
        <p:nvSpPr>
          <p:cNvPr id="30" name="スライド番号プレースホルダー 29"/>
          <p:cNvSpPr>
            <a:spLocks noGrp="1"/>
          </p:cNvSpPr>
          <p:nvPr>
            <p:ph type="sldNum" sz="quarter" idx="12"/>
          </p:nvPr>
        </p:nvSpPr>
        <p:spPr/>
        <p:txBody>
          <a:bodyPr rtlCol="0"/>
          <a:lstStyle/>
          <a:p>
            <a:pPr rtl="0"/>
            <a:fld id="{C62155A9-2BEA-4E1A-A809-3AB570F0F126}" type="slidenum">
              <a:rPr lang="en-US" altLang="ja-JP" noProof="0" smtClean="0"/>
              <a:pPr/>
              <a:t>‹#›</a:t>
            </a:fld>
            <a:endParaRPr lang="ja-JP" altLang="en-US" noProof="0" dirty="0"/>
          </a:p>
        </p:txBody>
      </p:sp>
    </p:spTree>
    <p:extLst>
      <p:ext uri="{BB962C8B-B14F-4D97-AF65-F5344CB8AC3E}">
        <p14:creationId xmlns:p14="http://schemas.microsoft.com/office/powerpoint/2010/main" val="4197503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p>
            <a:pPr rtl="0"/>
            <a:r>
              <a:rPr lang="ja-JP" altLang="en-US" noProof="0"/>
              <a:t>マスター タイトルの書式設定</a:t>
            </a:r>
          </a:p>
        </p:txBody>
      </p:sp>
      <p:sp>
        <p:nvSpPr>
          <p:cNvPr id="3" name="縦書きテキスト プレースホルダー 2"/>
          <p:cNvSpPr>
            <a:spLocks noGrp="1"/>
          </p:cNvSpPr>
          <p:nvPr>
            <p:ph type="body" orient="vert" idx="1"/>
          </p:nvPr>
        </p:nvSpPr>
        <p:spPr/>
        <p:txBody>
          <a:bodyPr vert="eaVert"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7" name="日付プレースホルダー 6"/>
          <p:cNvSpPr>
            <a:spLocks noGrp="1"/>
          </p:cNvSpPr>
          <p:nvPr>
            <p:ph type="dt" sz="half" idx="10"/>
          </p:nvPr>
        </p:nvSpPr>
        <p:spPr/>
        <p:txBody>
          <a:bodyPr rtlCol="0"/>
          <a:lstStyle/>
          <a:p>
            <a:pPr rtl="0"/>
            <a:fld id="{4CEBB51A-1A91-4680-B5D6-7066CEC11DA4}" type="datetime1">
              <a:rPr lang="ja-JP" altLang="en-US" noProof="0" smtClean="0"/>
              <a:t>2020/12/20</a:t>
            </a:fld>
            <a:endParaRPr lang="ja-JP" altLang="en-US" noProof="0"/>
          </a:p>
        </p:txBody>
      </p:sp>
      <p:sp>
        <p:nvSpPr>
          <p:cNvPr id="8" name="フッター プレースホルダー 7"/>
          <p:cNvSpPr>
            <a:spLocks noGrp="1"/>
          </p:cNvSpPr>
          <p:nvPr>
            <p:ph type="ftr" sz="quarter" idx="11"/>
          </p:nvPr>
        </p:nvSpPr>
        <p:spPr/>
        <p:txBody>
          <a:bodyPr rtlCol="0"/>
          <a:lstStyle/>
          <a:p>
            <a:pPr rtl="0"/>
            <a:r>
              <a:rPr lang="ja-JP" altLang="en-US" noProof="0"/>
              <a:t>フッターを追加</a:t>
            </a:r>
          </a:p>
        </p:txBody>
      </p:sp>
      <p:sp>
        <p:nvSpPr>
          <p:cNvPr id="9" name="スライド番号プレースホルダー 8"/>
          <p:cNvSpPr>
            <a:spLocks noGrp="1"/>
          </p:cNvSpPr>
          <p:nvPr>
            <p:ph type="sldNum" sz="quarter" idx="12"/>
          </p:nvPr>
        </p:nvSpPr>
        <p:spPr/>
        <p:txBody>
          <a:bodyPr rtlCol="0"/>
          <a:lstStyle/>
          <a:p>
            <a:pPr rtl="0"/>
            <a:fld id="{C62155A9-2BEA-4E1A-A809-3AB570F0F126}" type="slidenum">
              <a:rPr lang="en-US" altLang="ja-JP" noProof="0" smtClean="0"/>
              <a:pPr/>
              <a:t>‹#›</a:t>
            </a:fld>
            <a:endParaRPr lang="ja-JP" altLang="en-US" noProof="0"/>
          </a:p>
        </p:txBody>
      </p:sp>
    </p:spTree>
    <p:extLst>
      <p:ext uri="{BB962C8B-B14F-4D97-AF65-F5344CB8AC3E}">
        <p14:creationId xmlns:p14="http://schemas.microsoft.com/office/powerpoint/2010/main" val="4006949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rtlCol="0"/>
          <a:lstStyle/>
          <a:p>
            <a:pPr rtl="0"/>
            <a:r>
              <a:rPr lang="ja-JP" altLang="en-US" noProof="0"/>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7" name="日付プレースホルダー 6"/>
          <p:cNvSpPr>
            <a:spLocks noGrp="1"/>
          </p:cNvSpPr>
          <p:nvPr>
            <p:ph type="dt" sz="half" idx="10"/>
          </p:nvPr>
        </p:nvSpPr>
        <p:spPr/>
        <p:txBody>
          <a:bodyPr rtlCol="0"/>
          <a:lstStyle/>
          <a:p>
            <a:pPr rtl="0"/>
            <a:fld id="{9E666312-459C-4822-9FEC-7F1F660E001F}" type="datetime1">
              <a:rPr lang="ja-JP" altLang="en-US" noProof="0" smtClean="0"/>
              <a:t>2020/12/20</a:t>
            </a:fld>
            <a:endParaRPr lang="ja-JP" altLang="en-US" noProof="0"/>
          </a:p>
        </p:txBody>
      </p:sp>
      <p:sp>
        <p:nvSpPr>
          <p:cNvPr id="8" name="フッター プレースホルダー 7"/>
          <p:cNvSpPr>
            <a:spLocks noGrp="1"/>
          </p:cNvSpPr>
          <p:nvPr>
            <p:ph type="ftr" sz="quarter" idx="11"/>
          </p:nvPr>
        </p:nvSpPr>
        <p:spPr/>
        <p:txBody>
          <a:bodyPr rtlCol="0"/>
          <a:lstStyle/>
          <a:p>
            <a:pPr rtl="0"/>
            <a:r>
              <a:rPr lang="ja-JP" altLang="en-US" noProof="0"/>
              <a:t>フッターを追加</a:t>
            </a:r>
          </a:p>
        </p:txBody>
      </p:sp>
      <p:sp>
        <p:nvSpPr>
          <p:cNvPr id="9" name="スライド番号プレースホルダー 8"/>
          <p:cNvSpPr>
            <a:spLocks noGrp="1"/>
          </p:cNvSpPr>
          <p:nvPr>
            <p:ph type="sldNum" sz="quarter" idx="12"/>
          </p:nvPr>
        </p:nvSpPr>
        <p:spPr/>
        <p:txBody>
          <a:bodyPr rtlCol="0"/>
          <a:lstStyle/>
          <a:p>
            <a:pPr rtl="0"/>
            <a:fld id="{C62155A9-2BEA-4E1A-A809-3AB570F0F126}" type="slidenum">
              <a:rPr lang="en-US" altLang="ja-JP" noProof="0" smtClean="0"/>
              <a:pPr/>
              <a:t>‹#›</a:t>
            </a:fld>
            <a:endParaRPr lang="ja-JP" altLang="en-US" noProof="0"/>
          </a:p>
        </p:txBody>
      </p:sp>
    </p:spTree>
    <p:extLst>
      <p:ext uri="{BB962C8B-B14F-4D97-AF65-F5344CB8AC3E}">
        <p14:creationId xmlns:p14="http://schemas.microsoft.com/office/powerpoint/2010/main" val="1676023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p>
            <a:pPr rtl="0"/>
            <a:r>
              <a:rPr lang="ja-JP" altLang="en-US" noProof="0"/>
              <a:t>マスター タイトルの書式設定</a:t>
            </a:r>
          </a:p>
        </p:txBody>
      </p:sp>
      <p:sp>
        <p:nvSpPr>
          <p:cNvPr id="3" name="コンテンツ プレースホルダー 2"/>
          <p:cNvSpPr>
            <a:spLocks noGrp="1"/>
          </p:cNvSpPr>
          <p:nvPr>
            <p:ph idx="1"/>
          </p:nvPr>
        </p:nvSpPr>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7" name="日付プレースホルダー 3"/>
          <p:cNvSpPr>
            <a:spLocks noGrp="1"/>
          </p:cNvSpPr>
          <p:nvPr>
            <p:ph type="dt" sz="half" idx="2"/>
          </p:nvPr>
        </p:nvSpPr>
        <p:spPr>
          <a:xfrm>
            <a:off x="838200" y="6356350"/>
            <a:ext cx="3276600" cy="365125"/>
          </a:xfrm>
          <a:prstGeom prst="rect">
            <a:avLst/>
          </a:prstGeom>
        </p:spPr>
        <p:txBody>
          <a:bodyPr vert="horz" lIns="91440" tIns="45720" rIns="91440" bIns="45720" rtlCol="0" anchor="ctr"/>
          <a:lstStyle>
            <a:lvl1pPr algn="l">
              <a:defRPr sz="1200">
                <a:solidFill>
                  <a:schemeClr val="tx2"/>
                </a:solidFill>
              </a:defRPr>
            </a:lvl1pPr>
          </a:lstStyle>
          <a:p>
            <a:pPr rtl="0"/>
            <a:fld id="{8562453B-1B21-4F74-A4B0-53E3658D9AEC}" type="datetime1">
              <a:rPr lang="ja-JP" altLang="en-US" noProof="0" smtClean="0"/>
              <a:t>2020/12/20</a:t>
            </a:fld>
            <a:endParaRPr lang="ja-JP" altLang="en-US" noProof="0"/>
          </a:p>
        </p:txBody>
      </p:sp>
      <p:sp>
        <p:nvSpPr>
          <p:cNvPr id="8" name="フッター プレースホルダー 4"/>
          <p:cNvSpPr>
            <a:spLocks noGrp="1"/>
          </p:cNvSpPr>
          <p:nvPr>
            <p:ph type="ftr" sz="quarter" idx="3"/>
          </p:nvPr>
        </p:nvSpPr>
        <p:spPr>
          <a:xfrm>
            <a:off x="4648200" y="6356350"/>
            <a:ext cx="2895600" cy="365125"/>
          </a:xfrm>
          <a:prstGeom prst="rect">
            <a:avLst/>
          </a:prstGeom>
        </p:spPr>
        <p:txBody>
          <a:bodyPr vert="horz" lIns="91440" tIns="45720" rIns="91440" bIns="45720" rtlCol="0" anchor="ctr"/>
          <a:lstStyle>
            <a:lvl1pPr algn="ctr">
              <a:defRPr sz="1200">
                <a:solidFill>
                  <a:schemeClr val="tx2"/>
                </a:solidFill>
              </a:defRPr>
            </a:lvl1pPr>
          </a:lstStyle>
          <a:p>
            <a:pPr rtl="0"/>
            <a:r>
              <a:rPr lang="ja-JP" altLang="en-US" noProof="0"/>
              <a:t>フッターを追加</a:t>
            </a:r>
          </a:p>
        </p:txBody>
      </p:sp>
      <p:sp>
        <p:nvSpPr>
          <p:cNvPr id="9" name="スライド番号プレースホルダー 5"/>
          <p:cNvSpPr>
            <a:spLocks noGrp="1"/>
          </p:cNvSpPr>
          <p:nvPr>
            <p:ph type="sldNum" sz="quarter" idx="4"/>
          </p:nvPr>
        </p:nvSpPr>
        <p:spPr>
          <a:xfrm>
            <a:off x="8077200" y="6356350"/>
            <a:ext cx="3276600" cy="365125"/>
          </a:xfrm>
          <a:prstGeom prst="rect">
            <a:avLst/>
          </a:prstGeom>
        </p:spPr>
        <p:txBody>
          <a:bodyPr vert="horz" lIns="91440" tIns="45720" rIns="91440" bIns="45720" rtlCol="0" anchor="ctr"/>
          <a:lstStyle>
            <a:lvl1pPr algn="r">
              <a:defRPr sz="1200">
                <a:solidFill>
                  <a:schemeClr val="tx2"/>
                </a:solidFill>
              </a:defRPr>
            </a:lvl1pPr>
          </a:lstStyle>
          <a:p>
            <a:pPr rtl="0"/>
            <a:fld id="{C62155A9-2BEA-4E1A-A809-3AB570F0F126}" type="slidenum">
              <a:rPr lang="en-US" altLang="ja-JP" noProof="0" smtClean="0"/>
              <a:pPr/>
              <a:t>‹#›</a:t>
            </a:fld>
            <a:endParaRPr lang="ja-JP" altLang="en-US" noProof="0"/>
          </a:p>
        </p:txBody>
      </p:sp>
    </p:spTree>
    <p:extLst>
      <p:ext uri="{BB962C8B-B14F-4D97-AF65-F5344CB8AC3E}">
        <p14:creationId xmlns:p14="http://schemas.microsoft.com/office/powerpoint/2010/main" val="2387230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 ヘッダー">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62262"/>
          </a:xfrm>
        </p:spPr>
        <p:txBody>
          <a:bodyPr rtlCol="0" anchor="b"/>
          <a:lstStyle>
            <a:lvl1pPr>
              <a:defRPr sz="6000"/>
            </a:lvl1pPr>
          </a:lstStyle>
          <a:p>
            <a:pPr rtl="0"/>
            <a:r>
              <a:rPr lang="ja-JP" altLang="en-US" noProof="0"/>
              <a:t>マスター タイトルの書式設定</a:t>
            </a:r>
            <a:endParaRPr lang="ja-JP" altLang="en-US" noProof="0" dirty="0"/>
          </a:p>
        </p:txBody>
      </p:sp>
      <p:sp>
        <p:nvSpPr>
          <p:cNvPr id="3" name="テキスト プレースホルダー 2"/>
          <p:cNvSpPr>
            <a:spLocks noGrp="1"/>
          </p:cNvSpPr>
          <p:nvPr>
            <p:ph type="body" idx="1"/>
          </p:nvPr>
        </p:nvSpPr>
        <p:spPr>
          <a:xfrm>
            <a:off x="831850" y="4589463"/>
            <a:ext cx="10515600" cy="1500187"/>
          </a:xfrm>
        </p:spPr>
        <p:txBody>
          <a:bodyPr rtlCol="0"/>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ja-JP" altLang="en-US" noProof="0"/>
              <a:t>マスター テキストの書式設定</a:t>
            </a:r>
          </a:p>
        </p:txBody>
      </p:sp>
      <p:sp>
        <p:nvSpPr>
          <p:cNvPr id="7" name="日付プレースホルダー 6"/>
          <p:cNvSpPr>
            <a:spLocks noGrp="1"/>
          </p:cNvSpPr>
          <p:nvPr>
            <p:ph type="dt" sz="half" idx="10"/>
          </p:nvPr>
        </p:nvSpPr>
        <p:spPr/>
        <p:txBody>
          <a:bodyPr rtlCol="0"/>
          <a:lstStyle/>
          <a:p>
            <a:pPr rtl="0"/>
            <a:fld id="{8D1E9950-F3F3-4FA6-9DAC-583A59762D65}" type="datetime1">
              <a:rPr lang="ja-JP" altLang="en-US" noProof="0" smtClean="0"/>
              <a:t>2020/12/20</a:t>
            </a:fld>
            <a:endParaRPr lang="ja-JP" altLang="en-US" noProof="0"/>
          </a:p>
        </p:txBody>
      </p:sp>
      <p:sp>
        <p:nvSpPr>
          <p:cNvPr id="8" name="フッター プレースホルダー 7"/>
          <p:cNvSpPr>
            <a:spLocks noGrp="1"/>
          </p:cNvSpPr>
          <p:nvPr>
            <p:ph type="ftr" sz="quarter" idx="11"/>
          </p:nvPr>
        </p:nvSpPr>
        <p:spPr/>
        <p:txBody>
          <a:bodyPr rtlCol="0"/>
          <a:lstStyle/>
          <a:p>
            <a:pPr rtl="0"/>
            <a:r>
              <a:rPr lang="ja-JP" altLang="en-US" noProof="0" dirty="0"/>
              <a:t>フッターを追加</a:t>
            </a:r>
          </a:p>
        </p:txBody>
      </p:sp>
      <p:sp>
        <p:nvSpPr>
          <p:cNvPr id="9" name="スライド番号プレースホルダー 8"/>
          <p:cNvSpPr>
            <a:spLocks noGrp="1"/>
          </p:cNvSpPr>
          <p:nvPr>
            <p:ph type="sldNum" sz="quarter" idx="12"/>
          </p:nvPr>
        </p:nvSpPr>
        <p:spPr/>
        <p:txBody>
          <a:bodyPr rtlCol="0"/>
          <a:lstStyle/>
          <a:p>
            <a:pPr rtl="0"/>
            <a:fld id="{C62155A9-2BEA-4E1A-A809-3AB570F0F126}" type="slidenum">
              <a:rPr lang="en-US" altLang="ja-JP" noProof="0" smtClean="0"/>
              <a:pPr/>
              <a:t>‹#›</a:t>
            </a:fld>
            <a:endParaRPr lang="ja-JP" altLang="en-US" noProof="0" dirty="0"/>
          </a:p>
        </p:txBody>
      </p:sp>
    </p:spTree>
    <p:extLst>
      <p:ext uri="{BB962C8B-B14F-4D97-AF65-F5344CB8AC3E}">
        <p14:creationId xmlns:p14="http://schemas.microsoft.com/office/powerpoint/2010/main" val="311230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段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p>
            <a:pPr rtl="0"/>
            <a:r>
              <a:rPr lang="ja-JP" altLang="en-US" noProof="0"/>
              <a:t>マスター タイトルの書式設定</a:t>
            </a:r>
            <a:endParaRPr lang="ja-JP" altLang="en-US" noProof="0" dirty="0"/>
          </a:p>
        </p:txBody>
      </p:sp>
      <p:sp>
        <p:nvSpPr>
          <p:cNvPr id="3" name="コンテンツ プレースホルダー 2"/>
          <p:cNvSpPr>
            <a:spLocks noGrp="1"/>
          </p:cNvSpPr>
          <p:nvPr>
            <p:ph sz="half" idx="1"/>
          </p:nvPr>
        </p:nvSpPr>
        <p:spPr>
          <a:xfrm>
            <a:off x="838200" y="1825625"/>
            <a:ext cx="5181600" cy="4351338"/>
          </a:xfrm>
        </p:spPr>
        <p:txBody>
          <a:bodyPr rtlCol="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4" name="コンテンツ プレースホルダー 3"/>
          <p:cNvSpPr>
            <a:spLocks noGrp="1"/>
          </p:cNvSpPr>
          <p:nvPr>
            <p:ph sz="half" idx="2"/>
          </p:nvPr>
        </p:nvSpPr>
        <p:spPr>
          <a:xfrm>
            <a:off x="6172200" y="1825625"/>
            <a:ext cx="5181600" cy="4351338"/>
          </a:xfrm>
        </p:spPr>
        <p:txBody>
          <a:bodyPr rtlCol="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8" name="日付プレースホルダー 7"/>
          <p:cNvSpPr>
            <a:spLocks noGrp="1"/>
          </p:cNvSpPr>
          <p:nvPr>
            <p:ph type="dt" sz="half" idx="10"/>
          </p:nvPr>
        </p:nvSpPr>
        <p:spPr/>
        <p:txBody>
          <a:bodyPr rtlCol="0"/>
          <a:lstStyle/>
          <a:p>
            <a:pPr rtl="0"/>
            <a:fld id="{C1A0C560-C3EA-4FF1-94E0-B3A2F6344582}" type="datetime1">
              <a:rPr lang="ja-JP" altLang="en-US" noProof="0" smtClean="0"/>
              <a:t>2020/12/20</a:t>
            </a:fld>
            <a:endParaRPr lang="ja-JP" altLang="en-US" noProof="0"/>
          </a:p>
        </p:txBody>
      </p:sp>
      <p:sp>
        <p:nvSpPr>
          <p:cNvPr id="9" name="フッター プレースホルダー 8"/>
          <p:cNvSpPr>
            <a:spLocks noGrp="1"/>
          </p:cNvSpPr>
          <p:nvPr>
            <p:ph type="ftr" sz="quarter" idx="11"/>
          </p:nvPr>
        </p:nvSpPr>
        <p:spPr/>
        <p:txBody>
          <a:bodyPr rtlCol="0"/>
          <a:lstStyle/>
          <a:p>
            <a:pPr rtl="0"/>
            <a:r>
              <a:rPr lang="ja-JP" altLang="en-US" noProof="0"/>
              <a:t>フッターを追加</a:t>
            </a:r>
          </a:p>
        </p:txBody>
      </p:sp>
      <p:sp>
        <p:nvSpPr>
          <p:cNvPr id="10" name="スライド番号プレースホルダー 9"/>
          <p:cNvSpPr>
            <a:spLocks noGrp="1"/>
          </p:cNvSpPr>
          <p:nvPr>
            <p:ph type="sldNum" sz="quarter" idx="12"/>
          </p:nvPr>
        </p:nvSpPr>
        <p:spPr/>
        <p:txBody>
          <a:bodyPr rtlCol="0"/>
          <a:lstStyle/>
          <a:p>
            <a:pPr rtl="0"/>
            <a:fld id="{C62155A9-2BEA-4E1A-A809-3AB570F0F126}" type="slidenum">
              <a:rPr lang="en-US" altLang="ja-JP" noProof="0" smtClean="0"/>
              <a:pPr/>
              <a:t>‹#›</a:t>
            </a:fld>
            <a:endParaRPr lang="ja-JP" altLang="en-US" noProof="0"/>
          </a:p>
        </p:txBody>
      </p:sp>
    </p:spTree>
    <p:extLst>
      <p:ext uri="{BB962C8B-B14F-4D97-AF65-F5344CB8AC3E}">
        <p14:creationId xmlns:p14="http://schemas.microsoft.com/office/powerpoint/2010/main" val="3578019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274638"/>
            <a:ext cx="10515600" cy="1143000"/>
          </a:xfrm>
        </p:spPr>
        <p:txBody>
          <a:bodyPr rtlCol="0"/>
          <a:lstStyle/>
          <a:p>
            <a:pPr rtl="0"/>
            <a:r>
              <a:rPr lang="ja-JP" altLang="en-US" noProof="0"/>
              <a:t>マスター タイトルの書式設定</a:t>
            </a:r>
          </a:p>
        </p:txBody>
      </p:sp>
      <p:sp>
        <p:nvSpPr>
          <p:cNvPr id="3" name="テキスト プレースホルダー 2"/>
          <p:cNvSpPr>
            <a:spLocks noGrp="1"/>
          </p:cNvSpPr>
          <p:nvPr>
            <p:ph type="body" idx="1"/>
          </p:nvPr>
        </p:nvSpPr>
        <p:spPr>
          <a:xfrm>
            <a:off x="831850" y="1489075"/>
            <a:ext cx="5156200" cy="641350"/>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a:t>マスター テキストの書式設定</a:t>
            </a:r>
          </a:p>
        </p:txBody>
      </p:sp>
      <p:sp>
        <p:nvSpPr>
          <p:cNvPr id="4" name="コンテンツ プレースホルダー 3"/>
          <p:cNvSpPr>
            <a:spLocks noGrp="1"/>
          </p:cNvSpPr>
          <p:nvPr>
            <p:ph sz="half" idx="2"/>
          </p:nvPr>
        </p:nvSpPr>
        <p:spPr>
          <a:xfrm>
            <a:off x="831850" y="2193925"/>
            <a:ext cx="5156200" cy="3978275"/>
          </a:xfrm>
        </p:spPr>
        <p:txBody>
          <a:bodyPr rtlCol="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5" name="テキスト プレースホルダー 4"/>
          <p:cNvSpPr>
            <a:spLocks noGrp="1"/>
          </p:cNvSpPr>
          <p:nvPr>
            <p:ph type="body" sz="quarter" idx="3"/>
          </p:nvPr>
        </p:nvSpPr>
        <p:spPr>
          <a:xfrm>
            <a:off x="6189663" y="1489075"/>
            <a:ext cx="5157787" cy="641350"/>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a:t>マスター テキストの書式設定</a:t>
            </a:r>
          </a:p>
        </p:txBody>
      </p:sp>
      <p:sp>
        <p:nvSpPr>
          <p:cNvPr id="6" name="コンテンツ プレースホルダー 5"/>
          <p:cNvSpPr>
            <a:spLocks noGrp="1"/>
          </p:cNvSpPr>
          <p:nvPr>
            <p:ph sz="quarter" idx="4"/>
          </p:nvPr>
        </p:nvSpPr>
        <p:spPr>
          <a:xfrm>
            <a:off x="6189663" y="2193925"/>
            <a:ext cx="5157787" cy="3978275"/>
          </a:xfrm>
        </p:spPr>
        <p:txBody>
          <a:bodyPr rtlCol="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10" name="日付プレースホルダー 9"/>
          <p:cNvSpPr>
            <a:spLocks noGrp="1"/>
          </p:cNvSpPr>
          <p:nvPr>
            <p:ph type="dt" sz="half" idx="10"/>
          </p:nvPr>
        </p:nvSpPr>
        <p:spPr/>
        <p:txBody>
          <a:bodyPr rtlCol="0"/>
          <a:lstStyle/>
          <a:p>
            <a:pPr rtl="0"/>
            <a:fld id="{40941BBC-9A8C-4D21-81A8-B56F3C1120A1}" type="datetime1">
              <a:rPr lang="ja-JP" altLang="en-US" noProof="0" smtClean="0"/>
              <a:t>2020/12/20</a:t>
            </a:fld>
            <a:endParaRPr lang="ja-JP" altLang="en-US" noProof="0"/>
          </a:p>
        </p:txBody>
      </p:sp>
      <p:sp>
        <p:nvSpPr>
          <p:cNvPr id="11" name="フッター プレースホルダー 10"/>
          <p:cNvSpPr>
            <a:spLocks noGrp="1"/>
          </p:cNvSpPr>
          <p:nvPr>
            <p:ph type="ftr" sz="quarter" idx="11"/>
          </p:nvPr>
        </p:nvSpPr>
        <p:spPr/>
        <p:txBody>
          <a:bodyPr rtlCol="0"/>
          <a:lstStyle/>
          <a:p>
            <a:pPr rtl="0"/>
            <a:r>
              <a:rPr lang="ja-JP" altLang="en-US" noProof="0"/>
              <a:t>フッターを追加</a:t>
            </a:r>
          </a:p>
        </p:txBody>
      </p:sp>
      <p:sp>
        <p:nvSpPr>
          <p:cNvPr id="12" name="スライド番号プレースホルダー 11"/>
          <p:cNvSpPr>
            <a:spLocks noGrp="1"/>
          </p:cNvSpPr>
          <p:nvPr>
            <p:ph type="sldNum" sz="quarter" idx="12"/>
          </p:nvPr>
        </p:nvSpPr>
        <p:spPr/>
        <p:txBody>
          <a:bodyPr rtlCol="0"/>
          <a:lstStyle/>
          <a:p>
            <a:pPr rtl="0"/>
            <a:fld id="{C62155A9-2BEA-4E1A-A809-3AB570F0F126}" type="slidenum">
              <a:rPr lang="en-US" altLang="ja-JP" noProof="0" smtClean="0"/>
              <a:pPr/>
              <a:t>‹#›</a:t>
            </a:fld>
            <a:endParaRPr lang="ja-JP" altLang="en-US" noProof="0"/>
          </a:p>
        </p:txBody>
      </p:sp>
    </p:spTree>
    <p:extLst>
      <p:ext uri="{BB962C8B-B14F-4D97-AF65-F5344CB8AC3E}">
        <p14:creationId xmlns:p14="http://schemas.microsoft.com/office/powerpoint/2010/main" val="941831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p>
            <a:pPr rtl="0"/>
            <a:r>
              <a:rPr lang="ja-JP" altLang="en-US" noProof="0"/>
              <a:t>マスター タイトルの書式設定</a:t>
            </a:r>
            <a:endParaRPr lang="ja-JP" altLang="en-US" noProof="0" dirty="0"/>
          </a:p>
        </p:txBody>
      </p:sp>
      <p:sp>
        <p:nvSpPr>
          <p:cNvPr id="6" name="日付プレースホルダー 5"/>
          <p:cNvSpPr>
            <a:spLocks noGrp="1"/>
          </p:cNvSpPr>
          <p:nvPr>
            <p:ph type="dt" sz="half" idx="10"/>
          </p:nvPr>
        </p:nvSpPr>
        <p:spPr/>
        <p:txBody>
          <a:bodyPr rtlCol="0"/>
          <a:lstStyle/>
          <a:p>
            <a:pPr rtl="0"/>
            <a:fld id="{BCA258BD-DF78-4C04-9BF1-08546F598E88}" type="datetime1">
              <a:rPr lang="ja-JP" altLang="en-US" noProof="0" smtClean="0"/>
              <a:t>2020/12/20</a:t>
            </a:fld>
            <a:endParaRPr lang="ja-JP" altLang="en-US" noProof="0"/>
          </a:p>
        </p:txBody>
      </p:sp>
      <p:sp>
        <p:nvSpPr>
          <p:cNvPr id="7" name="フッター プレースホルダー 6"/>
          <p:cNvSpPr>
            <a:spLocks noGrp="1"/>
          </p:cNvSpPr>
          <p:nvPr>
            <p:ph type="ftr" sz="quarter" idx="11"/>
          </p:nvPr>
        </p:nvSpPr>
        <p:spPr/>
        <p:txBody>
          <a:bodyPr rtlCol="0"/>
          <a:lstStyle/>
          <a:p>
            <a:pPr rtl="0"/>
            <a:r>
              <a:rPr lang="ja-JP" altLang="en-US" noProof="0"/>
              <a:t>フッターを追加</a:t>
            </a:r>
          </a:p>
        </p:txBody>
      </p:sp>
      <p:sp>
        <p:nvSpPr>
          <p:cNvPr id="8" name="スライド番号プレースホルダー 7"/>
          <p:cNvSpPr>
            <a:spLocks noGrp="1"/>
          </p:cNvSpPr>
          <p:nvPr>
            <p:ph type="sldNum" sz="quarter" idx="12"/>
          </p:nvPr>
        </p:nvSpPr>
        <p:spPr/>
        <p:txBody>
          <a:bodyPr rtlCol="0"/>
          <a:lstStyle/>
          <a:p>
            <a:pPr rtl="0"/>
            <a:fld id="{C62155A9-2BEA-4E1A-A809-3AB570F0F126}" type="slidenum">
              <a:rPr lang="en-US" altLang="ja-JP" noProof="0" smtClean="0"/>
              <a:pPr/>
              <a:t>‹#›</a:t>
            </a:fld>
            <a:endParaRPr lang="ja-JP" altLang="en-US" noProof="0"/>
          </a:p>
        </p:txBody>
      </p:sp>
    </p:spTree>
    <p:extLst>
      <p:ext uri="{BB962C8B-B14F-4D97-AF65-F5344CB8AC3E}">
        <p14:creationId xmlns:p14="http://schemas.microsoft.com/office/powerpoint/2010/main" val="3382545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日付プレースホルダー 4"/>
          <p:cNvSpPr>
            <a:spLocks noGrp="1"/>
          </p:cNvSpPr>
          <p:nvPr>
            <p:ph type="dt" sz="half" idx="10"/>
          </p:nvPr>
        </p:nvSpPr>
        <p:spPr/>
        <p:txBody>
          <a:bodyPr rtlCol="0"/>
          <a:lstStyle/>
          <a:p>
            <a:pPr rtl="0"/>
            <a:fld id="{A2E39B05-ACF4-48C9-A331-E1934ACBAE13}" type="datetime1">
              <a:rPr lang="ja-JP" altLang="en-US" noProof="0" smtClean="0"/>
              <a:t>2020/12/20</a:t>
            </a:fld>
            <a:endParaRPr lang="ja-JP" altLang="en-US" noProof="0"/>
          </a:p>
        </p:txBody>
      </p:sp>
      <p:sp>
        <p:nvSpPr>
          <p:cNvPr id="6" name="フッター プレースホルダー 5"/>
          <p:cNvSpPr>
            <a:spLocks noGrp="1"/>
          </p:cNvSpPr>
          <p:nvPr>
            <p:ph type="ftr" sz="quarter" idx="11"/>
          </p:nvPr>
        </p:nvSpPr>
        <p:spPr/>
        <p:txBody>
          <a:bodyPr rtlCol="0"/>
          <a:lstStyle/>
          <a:p>
            <a:pPr rtl="0"/>
            <a:r>
              <a:rPr lang="ja-JP" altLang="en-US" noProof="0"/>
              <a:t>フッターを追加</a:t>
            </a:r>
          </a:p>
        </p:txBody>
      </p:sp>
      <p:sp>
        <p:nvSpPr>
          <p:cNvPr id="7" name="スライド番号プレースホルダー 6"/>
          <p:cNvSpPr>
            <a:spLocks noGrp="1"/>
          </p:cNvSpPr>
          <p:nvPr>
            <p:ph type="sldNum" sz="quarter" idx="12"/>
          </p:nvPr>
        </p:nvSpPr>
        <p:spPr/>
        <p:txBody>
          <a:bodyPr rtlCol="0"/>
          <a:lstStyle/>
          <a:p>
            <a:pPr rtl="0"/>
            <a:fld id="{C62155A9-2BEA-4E1A-A809-3AB570F0F126}" type="slidenum">
              <a:rPr lang="en-US" altLang="ja-JP" noProof="0" smtClean="0"/>
              <a:pPr/>
              <a:t>‹#›</a:t>
            </a:fld>
            <a:endParaRPr lang="ja-JP" altLang="en-US" noProof="0"/>
          </a:p>
        </p:txBody>
      </p:sp>
    </p:spTree>
    <p:extLst>
      <p:ext uri="{BB962C8B-B14F-4D97-AF65-F5344CB8AC3E}">
        <p14:creationId xmlns:p14="http://schemas.microsoft.com/office/powerpoint/2010/main" val="797648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キャプション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rtlCol="0" anchor="b"/>
          <a:lstStyle>
            <a:lvl1pPr>
              <a:defRPr sz="3200"/>
            </a:lvl1pPr>
          </a:lstStyle>
          <a:p>
            <a:pPr rtl="0"/>
            <a:r>
              <a:rPr lang="ja-JP" altLang="en-US" noProof="0"/>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rtlCol="0"/>
          <a:lstStyle>
            <a:lvl1pPr marL="338138" indent="-338138">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4" name="テキスト プレースホルダー 3"/>
          <p:cNvSpPr>
            <a:spLocks noGrp="1"/>
          </p:cNvSpPr>
          <p:nvPr>
            <p:ph type="body" sz="half" idx="2"/>
          </p:nvPr>
        </p:nvSpPr>
        <p:spPr>
          <a:xfrm>
            <a:off x="839788" y="2101850"/>
            <a:ext cx="3932237" cy="3759200"/>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ja-JP" altLang="en-US" noProof="0"/>
              <a:t>マスター テキストの書式設定</a:t>
            </a:r>
          </a:p>
        </p:txBody>
      </p:sp>
      <p:sp>
        <p:nvSpPr>
          <p:cNvPr id="8" name="日付プレースホルダー 7"/>
          <p:cNvSpPr>
            <a:spLocks noGrp="1"/>
          </p:cNvSpPr>
          <p:nvPr>
            <p:ph type="dt" sz="half" idx="10"/>
          </p:nvPr>
        </p:nvSpPr>
        <p:spPr/>
        <p:txBody>
          <a:bodyPr rtlCol="0"/>
          <a:lstStyle/>
          <a:p>
            <a:pPr rtl="0"/>
            <a:fld id="{3F1647DF-97EE-4132-926F-ADC34C3CE48D}" type="datetime1">
              <a:rPr lang="ja-JP" altLang="en-US" noProof="0" smtClean="0"/>
              <a:t>2020/12/20</a:t>
            </a:fld>
            <a:endParaRPr lang="ja-JP" altLang="en-US" noProof="0"/>
          </a:p>
        </p:txBody>
      </p:sp>
      <p:sp>
        <p:nvSpPr>
          <p:cNvPr id="9" name="フッター プレースホルダー 8"/>
          <p:cNvSpPr>
            <a:spLocks noGrp="1"/>
          </p:cNvSpPr>
          <p:nvPr>
            <p:ph type="ftr" sz="quarter" idx="11"/>
          </p:nvPr>
        </p:nvSpPr>
        <p:spPr/>
        <p:txBody>
          <a:bodyPr rtlCol="0"/>
          <a:lstStyle/>
          <a:p>
            <a:pPr rtl="0"/>
            <a:r>
              <a:rPr lang="ja-JP" altLang="en-US" noProof="0"/>
              <a:t>フッターを追加</a:t>
            </a:r>
          </a:p>
        </p:txBody>
      </p:sp>
      <p:sp>
        <p:nvSpPr>
          <p:cNvPr id="10" name="スライド番号プレースホルダー 9"/>
          <p:cNvSpPr>
            <a:spLocks noGrp="1"/>
          </p:cNvSpPr>
          <p:nvPr>
            <p:ph type="sldNum" sz="quarter" idx="12"/>
          </p:nvPr>
        </p:nvSpPr>
        <p:spPr/>
        <p:txBody>
          <a:bodyPr rtlCol="0"/>
          <a:lstStyle/>
          <a:p>
            <a:pPr rtl="0"/>
            <a:fld id="{C62155A9-2BEA-4E1A-A809-3AB570F0F126}" type="slidenum">
              <a:rPr lang="en-US" altLang="ja-JP" noProof="0" smtClean="0"/>
              <a:pPr/>
              <a:t>‹#›</a:t>
            </a:fld>
            <a:endParaRPr lang="ja-JP" altLang="en-US" noProof="0"/>
          </a:p>
        </p:txBody>
      </p:sp>
    </p:spTree>
    <p:extLst>
      <p:ext uri="{BB962C8B-B14F-4D97-AF65-F5344CB8AC3E}">
        <p14:creationId xmlns:p14="http://schemas.microsoft.com/office/powerpoint/2010/main" val="166436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キャプション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rtlCol="0" anchor="b"/>
          <a:lstStyle>
            <a:lvl1pPr>
              <a:defRPr sz="3200"/>
            </a:lvl1pPr>
          </a:lstStyle>
          <a:p>
            <a:pPr rtl="0"/>
            <a:r>
              <a:rPr lang="ja-JP" altLang="en-US" noProof="0"/>
              <a:t>マスター タイトルの書式設定</a:t>
            </a:r>
          </a:p>
        </p:txBody>
      </p:sp>
      <p:sp>
        <p:nvSpPr>
          <p:cNvPr id="3" name="図プレースホルダー 2" descr="画像を追加する空のプレースホルダー。プレースホルダーをクリックし、追加する画像を選択します"/>
          <p:cNvSpPr>
            <a:spLocks noGrp="1"/>
          </p:cNvSpPr>
          <p:nvPr>
            <p:ph type="pic" idx="1" hasCustomPrompt="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ja-JP" altLang="en-US" noProof="0"/>
              <a:t>アイコンをクリックして画像を追加</a:t>
            </a:r>
          </a:p>
        </p:txBody>
      </p:sp>
      <p:sp>
        <p:nvSpPr>
          <p:cNvPr id="4" name="テキスト プレースホルダー 3"/>
          <p:cNvSpPr>
            <a:spLocks noGrp="1"/>
          </p:cNvSpPr>
          <p:nvPr>
            <p:ph type="body" sz="half" idx="2"/>
          </p:nvPr>
        </p:nvSpPr>
        <p:spPr>
          <a:xfrm>
            <a:off x="839788" y="2101850"/>
            <a:ext cx="3932237" cy="3759200"/>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ja-JP" altLang="en-US" noProof="0"/>
              <a:t>マスター テキストの書式設定</a:t>
            </a:r>
          </a:p>
        </p:txBody>
      </p:sp>
      <p:sp>
        <p:nvSpPr>
          <p:cNvPr id="8" name="日付プレースホルダー 7"/>
          <p:cNvSpPr>
            <a:spLocks noGrp="1"/>
          </p:cNvSpPr>
          <p:nvPr>
            <p:ph type="dt" sz="half" idx="10"/>
          </p:nvPr>
        </p:nvSpPr>
        <p:spPr/>
        <p:txBody>
          <a:bodyPr rtlCol="0"/>
          <a:lstStyle/>
          <a:p>
            <a:pPr rtl="0"/>
            <a:fld id="{3F7A1853-71C9-4B26-A645-2033E85B36D4}" type="datetime1">
              <a:rPr lang="ja-JP" altLang="en-US" noProof="0" smtClean="0"/>
              <a:t>2020/12/20</a:t>
            </a:fld>
            <a:endParaRPr lang="ja-JP" altLang="en-US" noProof="0"/>
          </a:p>
        </p:txBody>
      </p:sp>
      <p:sp>
        <p:nvSpPr>
          <p:cNvPr id="9" name="フッター プレースホルダー 8"/>
          <p:cNvSpPr>
            <a:spLocks noGrp="1"/>
          </p:cNvSpPr>
          <p:nvPr>
            <p:ph type="ftr" sz="quarter" idx="11"/>
          </p:nvPr>
        </p:nvSpPr>
        <p:spPr/>
        <p:txBody>
          <a:bodyPr rtlCol="0"/>
          <a:lstStyle/>
          <a:p>
            <a:pPr rtl="0"/>
            <a:r>
              <a:rPr lang="ja-JP" altLang="en-US" noProof="0"/>
              <a:t>フッターを追加</a:t>
            </a:r>
          </a:p>
        </p:txBody>
      </p:sp>
      <p:sp>
        <p:nvSpPr>
          <p:cNvPr id="10" name="スライド番号プレースホルダー 9"/>
          <p:cNvSpPr>
            <a:spLocks noGrp="1"/>
          </p:cNvSpPr>
          <p:nvPr>
            <p:ph type="sldNum" sz="quarter" idx="12"/>
          </p:nvPr>
        </p:nvSpPr>
        <p:spPr/>
        <p:txBody>
          <a:bodyPr rtlCol="0"/>
          <a:lstStyle/>
          <a:p>
            <a:pPr rtl="0"/>
            <a:fld id="{C62155A9-2BEA-4E1A-A809-3AB570F0F126}" type="slidenum">
              <a:rPr lang="en-US" altLang="ja-JP" noProof="0" smtClean="0"/>
              <a:pPr/>
              <a:t>‹#›</a:t>
            </a:fld>
            <a:endParaRPr lang="ja-JP" altLang="en-US" noProof="0"/>
          </a:p>
        </p:txBody>
      </p:sp>
    </p:spTree>
    <p:extLst>
      <p:ext uri="{BB962C8B-B14F-4D97-AF65-F5344CB8AC3E}">
        <p14:creationId xmlns:p14="http://schemas.microsoft.com/office/powerpoint/2010/main" val="3953468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grpSp>
        <p:nvGrpSpPr>
          <p:cNvPr id="21" name="グループ 20"/>
          <p:cNvGrpSpPr/>
          <p:nvPr userDrawn="1"/>
        </p:nvGrpSpPr>
        <p:grpSpPr>
          <a:xfrm>
            <a:off x="1860687" y="450998"/>
            <a:ext cx="7620000" cy="1139952"/>
            <a:chOff x="1860687" y="450998"/>
            <a:chExt cx="7620000" cy="1139952"/>
          </a:xfrm>
        </p:grpSpPr>
        <p:pic>
          <p:nvPicPr>
            <p:cNvPr id="22" name="画像 21"/>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bwMode="gray">
            <a:xfrm>
              <a:off x="1860687" y="450998"/>
              <a:ext cx="7620000" cy="1139952"/>
            </a:xfrm>
            <a:prstGeom prst="rect">
              <a:avLst/>
            </a:prstGeom>
          </p:spPr>
        </p:pic>
        <p:grpSp>
          <p:nvGrpSpPr>
            <p:cNvPr id="23" name="グループ 22"/>
            <p:cNvGrpSpPr/>
            <p:nvPr userDrawn="1"/>
          </p:nvGrpSpPr>
          <p:grpSpPr>
            <a:xfrm>
              <a:off x="1860687" y="450998"/>
              <a:ext cx="7615237" cy="1106488"/>
              <a:chOff x="1891518" y="519806"/>
              <a:chExt cx="7615237" cy="1106488"/>
            </a:xfrm>
          </p:grpSpPr>
          <p:sp>
            <p:nvSpPr>
              <p:cNvPr id="24" name="円/楕円 6"/>
              <p:cNvSpPr>
                <a:spLocks noChangeArrowheads="1"/>
              </p:cNvSpPr>
              <p:nvPr/>
            </p:nvSpPr>
            <p:spPr bwMode="hidden">
              <a:xfrm flipH="1">
                <a:off x="5688818" y="519806"/>
                <a:ext cx="1104900" cy="1104900"/>
              </a:xfrm>
              <a:prstGeom prst="ellipse">
                <a:avLst/>
              </a:prstGeom>
              <a:solidFill>
                <a:schemeClr val="accent1">
                  <a:lumMod val="20000"/>
                  <a:lumOff val="80000"/>
                </a:schemeClr>
              </a:solidFill>
              <a:ln>
                <a:noFill/>
              </a:ln>
              <a:effectLst/>
            </p:spPr>
            <p:txBody>
              <a:bodyPr wrap="none" rtlCol="0" anchor="ctr"/>
              <a:lstStyle/>
              <a:p>
                <a:pPr algn="ctr" rtl="0" eaLnBrk="1" hangingPunct="1"/>
                <a:endParaRPr lang="ja-JP" altLang="en-US" sz="2400" noProof="0" dirty="0">
                  <a:latin typeface="Meiryo UI" panose="020B0604030504040204" pitchFamily="50" charset="-128"/>
                  <a:ea typeface="Meiryo UI" panose="020B0604030504040204" pitchFamily="50" charset="-128"/>
                </a:endParaRPr>
              </a:p>
            </p:txBody>
          </p:sp>
          <p:sp>
            <p:nvSpPr>
              <p:cNvPr id="25" name="円/楕円 7"/>
              <p:cNvSpPr>
                <a:spLocks noChangeArrowheads="1"/>
              </p:cNvSpPr>
              <p:nvPr/>
            </p:nvSpPr>
            <p:spPr bwMode="hidden">
              <a:xfrm flipH="1">
                <a:off x="8403443" y="519806"/>
                <a:ext cx="1103312" cy="1104900"/>
              </a:xfrm>
              <a:prstGeom prst="ellipse">
                <a:avLst/>
              </a:prstGeom>
              <a:solidFill>
                <a:schemeClr val="accent1">
                  <a:lumMod val="20000"/>
                  <a:lumOff val="80000"/>
                </a:schemeClr>
              </a:solidFill>
              <a:ln>
                <a:noFill/>
              </a:ln>
              <a:effectLst/>
            </p:spPr>
            <p:txBody>
              <a:bodyPr wrap="none" rtlCol="0" anchor="ctr"/>
              <a:lstStyle/>
              <a:p>
                <a:pPr algn="ctr" rtl="0" eaLnBrk="1" hangingPunct="1"/>
                <a:endParaRPr lang="ja-JP" altLang="en-US" sz="2400" noProof="0" dirty="0">
                  <a:latin typeface="Meiryo UI" panose="020B0604030504040204" pitchFamily="50" charset="-128"/>
                  <a:ea typeface="Meiryo UI" panose="020B0604030504040204" pitchFamily="50" charset="-128"/>
                </a:endParaRPr>
              </a:p>
            </p:txBody>
          </p:sp>
          <p:sp>
            <p:nvSpPr>
              <p:cNvPr id="26" name="円/楕円 8"/>
              <p:cNvSpPr>
                <a:spLocks noChangeArrowheads="1"/>
              </p:cNvSpPr>
              <p:nvPr/>
            </p:nvSpPr>
            <p:spPr bwMode="hidden">
              <a:xfrm flipH="1">
                <a:off x="1891518" y="521394"/>
                <a:ext cx="1103312" cy="1104900"/>
              </a:xfrm>
              <a:prstGeom prst="ellipse">
                <a:avLst/>
              </a:prstGeom>
              <a:solidFill>
                <a:schemeClr val="accent1">
                  <a:lumMod val="20000"/>
                  <a:lumOff val="80000"/>
                </a:schemeClr>
              </a:solidFill>
              <a:ln>
                <a:noFill/>
              </a:ln>
              <a:effectLst/>
            </p:spPr>
            <p:txBody>
              <a:bodyPr wrap="none" rtlCol="0" anchor="ctr"/>
              <a:lstStyle/>
              <a:p>
                <a:pPr algn="ctr" rtl="0" eaLnBrk="1" hangingPunct="1"/>
                <a:endParaRPr lang="ja-JP" altLang="en-US" sz="2400" noProof="0" dirty="0">
                  <a:latin typeface="Meiryo UI" panose="020B0604030504040204" pitchFamily="50" charset="-128"/>
                  <a:ea typeface="Meiryo UI" panose="020B0604030504040204" pitchFamily="50" charset="-128"/>
                </a:endParaRPr>
              </a:p>
            </p:txBody>
          </p:sp>
          <p:sp>
            <p:nvSpPr>
              <p:cNvPr id="27" name="円/楕円 9"/>
              <p:cNvSpPr>
                <a:spLocks noChangeArrowheads="1"/>
              </p:cNvSpPr>
              <p:nvPr/>
            </p:nvSpPr>
            <p:spPr bwMode="hidden">
              <a:xfrm flipH="1">
                <a:off x="7144555" y="519806"/>
                <a:ext cx="1103312" cy="1104900"/>
              </a:xfrm>
              <a:prstGeom prst="ellipse">
                <a:avLst/>
              </a:prstGeom>
              <a:noFill/>
              <a:ln w="28575">
                <a:solidFill>
                  <a:schemeClr val="accent1">
                    <a:lumMod val="20000"/>
                    <a:lumOff val="80000"/>
                  </a:schemeClr>
                </a:solidFill>
                <a:round/>
                <a:headEnd/>
                <a:tailEnd/>
              </a:ln>
              <a:effectLst/>
              <a:extLst>
                <a:ext uri="{909E8E84-426E-40DD-AFC4-6F175D3DCCD1}">
                  <a14:hiddenFill xmlns:a14="http://schemas.microsoft.com/office/drawing/2010/main">
                    <a:solidFill>
                      <a:srgbClr val="E0E0F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rtlCol="0" anchor="ctr"/>
              <a:lstStyle/>
              <a:p>
                <a:pPr algn="ctr" rtl="0" eaLnBrk="1" hangingPunct="1"/>
                <a:endParaRPr lang="ja-JP" altLang="en-US" sz="2400" noProof="0" dirty="0">
                  <a:latin typeface="Meiryo UI" panose="020B0604030504040204" pitchFamily="50" charset="-128"/>
                  <a:ea typeface="Meiryo UI" panose="020B0604030504040204" pitchFamily="50" charset="-128"/>
                </a:endParaRPr>
              </a:p>
            </p:txBody>
          </p:sp>
          <p:sp>
            <p:nvSpPr>
              <p:cNvPr id="28" name="円/楕円 10"/>
              <p:cNvSpPr>
                <a:spLocks noChangeArrowheads="1"/>
              </p:cNvSpPr>
              <p:nvPr/>
            </p:nvSpPr>
            <p:spPr bwMode="hidden">
              <a:xfrm flipH="1">
                <a:off x="3178980" y="519806"/>
                <a:ext cx="1103312" cy="1104900"/>
              </a:xfrm>
              <a:prstGeom prst="ellipse">
                <a:avLst/>
              </a:prstGeom>
              <a:noFill/>
              <a:ln w="28575">
                <a:solidFill>
                  <a:schemeClr val="accent1">
                    <a:lumMod val="20000"/>
                    <a:lumOff val="80000"/>
                  </a:schemeClr>
                </a:solidFill>
                <a:round/>
                <a:headEnd/>
                <a:tailEnd/>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rtlCol="0" anchor="ctr"/>
              <a:lstStyle/>
              <a:p>
                <a:pPr algn="ctr" rtl="0" eaLnBrk="1" hangingPunct="1"/>
                <a:endParaRPr lang="ja-JP" altLang="en-US" sz="2400" noProof="0" dirty="0">
                  <a:latin typeface="Meiryo UI" panose="020B0604030504040204" pitchFamily="50" charset="-128"/>
                  <a:ea typeface="Meiryo UI" panose="020B0604030504040204" pitchFamily="50" charset="-128"/>
                </a:endParaRPr>
              </a:p>
            </p:txBody>
          </p:sp>
        </p:grpSp>
      </p:grpSp>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ja-JP" altLang="en-US" noProof="0" dirty="0"/>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ja-JP" altLang="en-US" noProof="0" dirty="0"/>
              <a:t>マスター テキストの書式設定</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a:p>
            <a:pPr lvl="8" rtl="0"/>
            <a:endParaRPr lang="ja-JP" altLang="en-US" noProof="0" dirty="0"/>
          </a:p>
        </p:txBody>
      </p:sp>
      <p:sp>
        <p:nvSpPr>
          <p:cNvPr id="31" name="日付プレースホルダー 3"/>
          <p:cNvSpPr>
            <a:spLocks noGrp="1"/>
          </p:cNvSpPr>
          <p:nvPr>
            <p:ph type="dt" sz="half" idx="2"/>
          </p:nvPr>
        </p:nvSpPr>
        <p:spPr>
          <a:xfrm>
            <a:off x="838200" y="6356350"/>
            <a:ext cx="3276600" cy="365125"/>
          </a:xfrm>
          <a:prstGeom prst="rect">
            <a:avLst/>
          </a:prstGeom>
        </p:spPr>
        <p:txBody>
          <a:bodyPr vert="horz" lIns="91440" tIns="45720" rIns="91440" bIns="45720" rtlCol="0" anchor="ctr"/>
          <a:lstStyle>
            <a:lvl1pPr algn="l">
              <a:defRPr sz="1200">
                <a:solidFill>
                  <a:schemeClr val="tx2"/>
                </a:solidFill>
                <a:latin typeface="Meiryo UI" panose="020B0604030504040204" pitchFamily="50" charset="-128"/>
                <a:ea typeface="Meiryo UI" panose="020B0604030504040204" pitchFamily="50" charset="-128"/>
              </a:defRPr>
            </a:lvl1pPr>
          </a:lstStyle>
          <a:p>
            <a:fld id="{6FE31AB0-AB9E-4B74-B34F-C20295207851}" type="datetime1">
              <a:rPr lang="ja-JP" altLang="en-US" noProof="0" smtClean="0"/>
              <a:t>2020/12/20</a:t>
            </a:fld>
            <a:endParaRPr lang="ja-JP" altLang="en-US" noProof="0" dirty="0"/>
          </a:p>
        </p:txBody>
      </p:sp>
      <p:sp>
        <p:nvSpPr>
          <p:cNvPr id="32" name="フッター プレースホルダー 4"/>
          <p:cNvSpPr>
            <a:spLocks noGrp="1"/>
          </p:cNvSpPr>
          <p:nvPr>
            <p:ph type="ftr" sz="quarter" idx="3"/>
          </p:nvPr>
        </p:nvSpPr>
        <p:spPr>
          <a:xfrm>
            <a:off x="4648200" y="6356350"/>
            <a:ext cx="2895600" cy="365125"/>
          </a:xfrm>
          <a:prstGeom prst="rect">
            <a:avLst/>
          </a:prstGeom>
        </p:spPr>
        <p:txBody>
          <a:bodyPr vert="horz" lIns="91440" tIns="45720" rIns="91440" bIns="45720" rtlCol="0" anchor="ctr"/>
          <a:lstStyle>
            <a:lvl1pPr algn="ctr">
              <a:defRPr sz="1200">
                <a:solidFill>
                  <a:schemeClr val="tx2"/>
                </a:solidFill>
                <a:latin typeface="Meiryo UI" panose="020B0604030504040204" pitchFamily="50" charset="-128"/>
                <a:ea typeface="Meiryo UI" panose="020B0604030504040204" pitchFamily="50" charset="-128"/>
              </a:defRPr>
            </a:lvl1pPr>
          </a:lstStyle>
          <a:p>
            <a:r>
              <a:rPr lang="ja-JP" altLang="en-US" noProof="0" dirty="0"/>
              <a:t>フッターを追加</a:t>
            </a:r>
          </a:p>
        </p:txBody>
      </p:sp>
      <p:sp>
        <p:nvSpPr>
          <p:cNvPr id="33" name="スライド番号プレースホルダー 5"/>
          <p:cNvSpPr>
            <a:spLocks noGrp="1"/>
          </p:cNvSpPr>
          <p:nvPr>
            <p:ph type="sldNum" sz="quarter" idx="4"/>
          </p:nvPr>
        </p:nvSpPr>
        <p:spPr>
          <a:xfrm>
            <a:off x="8077200" y="6356350"/>
            <a:ext cx="3276600" cy="365125"/>
          </a:xfrm>
          <a:prstGeom prst="rect">
            <a:avLst/>
          </a:prstGeom>
        </p:spPr>
        <p:txBody>
          <a:bodyPr vert="horz" lIns="91440" tIns="45720" rIns="91440" bIns="45720" rtlCol="0" anchor="ctr"/>
          <a:lstStyle>
            <a:lvl1pPr algn="r">
              <a:defRPr sz="1200">
                <a:solidFill>
                  <a:schemeClr val="tx2"/>
                </a:solidFill>
                <a:latin typeface="Meiryo UI" panose="020B0604030504040204" pitchFamily="50" charset="-128"/>
                <a:ea typeface="Meiryo UI" panose="020B0604030504040204" pitchFamily="50" charset="-128"/>
              </a:defRPr>
            </a:lvl1pPr>
          </a:lstStyle>
          <a:p>
            <a:fld id="{C62155A9-2BEA-4E1A-A809-3AB570F0F126}" type="slidenum">
              <a:rPr lang="en-US" altLang="ja-JP" noProof="0" smtClean="0"/>
              <a:pPr/>
              <a:t>‹#›</a:t>
            </a:fld>
            <a:endParaRPr lang="ja-JP" altLang="en-US" noProof="0" dirty="0"/>
          </a:p>
        </p:txBody>
      </p:sp>
    </p:spTree>
    <p:extLst>
      <p:ext uri="{BB962C8B-B14F-4D97-AF65-F5344CB8AC3E}">
        <p14:creationId xmlns:p14="http://schemas.microsoft.com/office/powerpoint/2010/main" val="24183066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spcBef>
          <a:spcPct val="0"/>
        </a:spcBef>
        <a:buNone/>
        <a:defRPr kumimoji="1" sz="4400" b="1" kern="1200" cap="none" spc="0">
          <a:ln w="22225">
            <a:solidFill>
              <a:schemeClr val="tx2"/>
            </a:solidFill>
            <a:prstDash val="solid"/>
          </a:ln>
          <a:solidFill>
            <a:schemeClr val="tx2">
              <a:lumMod val="60000"/>
              <a:lumOff val="40000"/>
            </a:schemeClr>
          </a:solidFill>
          <a:effectLst/>
          <a:latin typeface="Meiryo UI" panose="020B0604030504040204" pitchFamily="50" charset="-128"/>
          <a:ea typeface="Meiryo UI" panose="020B0604030504040204" pitchFamily="50" charset="-128"/>
          <a:cs typeface="+mj-cs"/>
        </a:defRPr>
      </a:lvl1pPr>
    </p:titleStyle>
    <p:bodyStyle>
      <a:lvl1pPr marL="287338" indent="-287338" algn="l" defTabSz="914400" rtl="0" eaLnBrk="1" latinLnBrk="0" hangingPunct="1">
        <a:lnSpc>
          <a:spcPct val="90000"/>
        </a:lnSpc>
        <a:spcBef>
          <a:spcPct val="30000"/>
        </a:spcBef>
        <a:buClr>
          <a:schemeClr val="accent2">
            <a:lumMod val="75000"/>
          </a:schemeClr>
        </a:buClr>
        <a:buSzPct val="70000"/>
        <a:buFont typeface="Wingdings" panose="05000000000000000000" pitchFamily="2" charset="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739775" indent="-282575"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2400" kern="1200">
          <a:solidFill>
            <a:schemeClr val="tx1"/>
          </a:solidFill>
          <a:latin typeface="Meiryo UI" panose="020B0604030504040204" pitchFamily="50" charset="-128"/>
          <a:ea typeface="Meiryo UI" panose="020B0604030504040204" pitchFamily="50" charset="-128"/>
          <a:cs typeface="+mn-cs"/>
        </a:defRPr>
      </a:lvl2pPr>
      <a:lvl3pPr marL="1143000" indent="-228600" algn="l" defTabSz="914400" rtl="0" eaLnBrk="1" latinLnBrk="0" hangingPunct="1">
        <a:lnSpc>
          <a:spcPct val="90000"/>
        </a:lnSpc>
        <a:spcBef>
          <a:spcPct val="30000"/>
        </a:spcBef>
        <a:buClr>
          <a:schemeClr val="accent4">
            <a:lumMod val="75000"/>
          </a:schemeClr>
        </a:buClr>
        <a:buSzPct val="70000"/>
        <a:buFont typeface="Wingdings" panose="05000000000000000000" pitchFamily="2" charset="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1600200" indent="-228600" algn="l" defTabSz="914400" rtl="0" eaLnBrk="1" latinLnBrk="0" hangingPunct="1">
        <a:lnSpc>
          <a:spcPct val="90000"/>
        </a:lnSpc>
        <a:spcBef>
          <a:spcPct val="30000"/>
        </a:spcBef>
        <a:buClr>
          <a:schemeClr val="accent5">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4pPr>
      <a:lvl5pPr marL="2057400" indent="-228600" algn="l" defTabSz="914400" rtl="0" eaLnBrk="1" latinLnBrk="0" hangingPunct="1">
        <a:lnSpc>
          <a:spcPct val="90000"/>
        </a:lnSpc>
        <a:spcBef>
          <a:spcPct val="30000"/>
        </a:spcBef>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Clr>
          <a:schemeClr val="accent1">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タイトル 8"/>
          <p:cNvSpPr>
            <a:spLocks noGrp="1"/>
          </p:cNvSpPr>
          <p:nvPr>
            <p:ph type="ctrTitle"/>
          </p:nvPr>
        </p:nvSpPr>
        <p:spPr/>
        <p:txBody>
          <a:bodyPr rtlCol="0">
            <a:normAutofit fontScale="90000"/>
          </a:bodyPr>
          <a:lstStyle/>
          <a:p>
            <a:pPr rtl="0"/>
            <a:r>
              <a:rPr lang="en-US" altLang="ja-JP" dirty="0">
                <a:latin typeface="Arial" panose="020B0604020202020204" pitchFamily="34" charset="0"/>
                <a:cs typeface="Arial" panose="020B0604020202020204" pitchFamily="34" charset="0"/>
              </a:rPr>
              <a:t>Optical coherence tomography angiography with neural network</a:t>
            </a:r>
            <a:endParaRPr lang="ja-JP" altLang="en-US" dirty="0">
              <a:latin typeface="Arial" panose="020B0604020202020204" pitchFamily="34" charset="0"/>
              <a:cs typeface="Arial" panose="020B0604020202020204" pitchFamily="34" charset="0"/>
            </a:endParaRPr>
          </a:p>
        </p:txBody>
      </p:sp>
      <p:sp>
        <p:nvSpPr>
          <p:cNvPr id="10" name="サブタイトル 9"/>
          <p:cNvSpPr>
            <a:spLocks noGrp="1"/>
          </p:cNvSpPr>
          <p:nvPr>
            <p:ph type="subTitle" idx="1"/>
          </p:nvPr>
        </p:nvSpPr>
        <p:spPr/>
        <p:txBody>
          <a:bodyPr rtlCol="0"/>
          <a:lstStyle/>
          <a:p>
            <a:pPr rtl="0"/>
            <a:r>
              <a:rPr lang="en-US" altLang="ja-JP" dirty="0">
                <a:latin typeface="Arial" panose="020B0604020202020204" pitchFamily="34" charset="0"/>
                <a:cs typeface="Arial" panose="020B0604020202020204" pitchFamily="34" charset="0"/>
              </a:rPr>
              <a:t>Kensuke</a:t>
            </a:r>
            <a:r>
              <a:rPr lang="ja-JP" altLang="en-US" dirty="0">
                <a:latin typeface="Arial" panose="020B0604020202020204" pitchFamily="34" charset="0"/>
                <a:cs typeface="Arial" panose="020B0604020202020204" pitchFamily="34" charset="0"/>
              </a:rPr>
              <a:t> </a:t>
            </a:r>
            <a:r>
              <a:rPr lang="en-US" altLang="ja-JP" dirty="0">
                <a:latin typeface="Arial" panose="020B0604020202020204" pitchFamily="34" charset="0"/>
                <a:cs typeface="Arial" panose="020B0604020202020204" pitchFamily="34" charset="0"/>
              </a:rPr>
              <a:t>Oikawa</a:t>
            </a:r>
            <a:endParaRPr lang="ja-JP"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72805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a:xfrm>
            <a:off x="838200" y="365126"/>
            <a:ext cx="10515600" cy="684742"/>
          </a:xfrm>
        </p:spPr>
        <p:txBody>
          <a:bodyPr rtlCol="0">
            <a:normAutofit fontScale="90000"/>
          </a:bodyPr>
          <a:lstStyle/>
          <a:p>
            <a:pPr rtl="0"/>
            <a:r>
              <a:rPr lang="en-US" altLang="ja-JP" dirty="0">
                <a:latin typeface="Arial" panose="020B0604020202020204" pitchFamily="34" charset="0"/>
                <a:cs typeface="Arial" panose="020B0604020202020204" pitchFamily="34" charset="0"/>
              </a:rPr>
              <a:t>OCTA from one B-scan with U-net</a:t>
            </a:r>
            <a:endParaRPr lang="ja-JP" altLang="en-US" dirty="0">
              <a:latin typeface="Arial" panose="020B0604020202020204" pitchFamily="34" charset="0"/>
              <a:cs typeface="Arial" panose="020B0604020202020204" pitchFamily="34" charset="0"/>
            </a:endParaRPr>
          </a:p>
        </p:txBody>
      </p:sp>
      <p:sp>
        <p:nvSpPr>
          <p:cNvPr id="3" name="コンテンツ プレースホルダー 2">
            <a:extLst>
              <a:ext uri="{FF2B5EF4-FFF2-40B4-BE49-F238E27FC236}">
                <a16:creationId xmlns:a16="http://schemas.microsoft.com/office/drawing/2014/main" id="{28B30CFF-618D-4CB3-84ED-8D02DC3E4461}"/>
              </a:ext>
            </a:extLst>
          </p:cNvPr>
          <p:cNvSpPr>
            <a:spLocks noGrp="1"/>
          </p:cNvSpPr>
          <p:nvPr>
            <p:ph idx="1"/>
          </p:nvPr>
        </p:nvSpPr>
        <p:spPr>
          <a:xfrm>
            <a:off x="498186" y="1374149"/>
            <a:ext cx="11195627" cy="409239"/>
          </a:xfrm>
        </p:spPr>
        <p:txBody>
          <a:bodyPr>
            <a:noAutofit/>
          </a:bodyPr>
          <a:lstStyle/>
          <a:p>
            <a:pPr marL="0" indent="0">
              <a:buNone/>
            </a:pPr>
            <a:r>
              <a:rPr lang="en-US" altLang="ja-JP" sz="2400" dirty="0"/>
              <a:t>Discussion: Why could the model estimate a flow map from one B-scan? </a:t>
            </a:r>
            <a:endParaRPr lang="ja-JP" altLang="en-US" sz="2400" dirty="0"/>
          </a:p>
        </p:txBody>
      </p:sp>
      <p:sp>
        <p:nvSpPr>
          <p:cNvPr id="14" name="コンテンツ プレースホルダー 2">
            <a:extLst>
              <a:ext uri="{FF2B5EF4-FFF2-40B4-BE49-F238E27FC236}">
                <a16:creationId xmlns:a16="http://schemas.microsoft.com/office/drawing/2014/main" id="{F093B78E-F282-44D9-BBC1-CBB078D5B770}"/>
              </a:ext>
            </a:extLst>
          </p:cNvPr>
          <p:cNvSpPr txBox="1">
            <a:spLocks/>
          </p:cNvSpPr>
          <p:nvPr/>
        </p:nvSpPr>
        <p:spPr>
          <a:xfrm>
            <a:off x="572656" y="2604655"/>
            <a:ext cx="10677236" cy="3463636"/>
          </a:xfrm>
          <a:prstGeom prst="rect">
            <a:avLst/>
          </a:prstGeom>
        </p:spPr>
        <p:txBody>
          <a:bodyPr vert="horz" lIns="91440" tIns="45720" rIns="91440" bIns="45720" rtlCol="0">
            <a:normAutofit/>
          </a:bodyPr>
          <a:lstStyle>
            <a:lvl1pPr marL="287338" indent="-287338" algn="l" defTabSz="914400" rtl="0" eaLnBrk="1" latinLnBrk="0" hangingPunct="1">
              <a:lnSpc>
                <a:spcPct val="90000"/>
              </a:lnSpc>
              <a:spcBef>
                <a:spcPct val="30000"/>
              </a:spcBef>
              <a:buClr>
                <a:schemeClr val="accent2">
                  <a:lumMod val="75000"/>
                </a:schemeClr>
              </a:buClr>
              <a:buSzPct val="70000"/>
              <a:buFont typeface="Wingdings" panose="05000000000000000000" pitchFamily="2" charset="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739775" indent="-282575"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2400" kern="1200">
                <a:solidFill>
                  <a:schemeClr val="tx1"/>
                </a:solidFill>
                <a:latin typeface="Meiryo UI" panose="020B0604030504040204" pitchFamily="50" charset="-128"/>
                <a:ea typeface="Meiryo UI" panose="020B0604030504040204" pitchFamily="50" charset="-128"/>
                <a:cs typeface="+mn-cs"/>
              </a:defRPr>
            </a:lvl2pPr>
            <a:lvl3pPr marL="1143000" indent="-228600" algn="l" defTabSz="914400" rtl="0" eaLnBrk="1" latinLnBrk="0" hangingPunct="1">
              <a:lnSpc>
                <a:spcPct val="90000"/>
              </a:lnSpc>
              <a:spcBef>
                <a:spcPct val="30000"/>
              </a:spcBef>
              <a:buClr>
                <a:schemeClr val="accent4">
                  <a:lumMod val="75000"/>
                </a:schemeClr>
              </a:buClr>
              <a:buSzPct val="70000"/>
              <a:buFont typeface="Wingdings" panose="05000000000000000000" pitchFamily="2" charset="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1600200" indent="-228600" algn="l" defTabSz="914400" rtl="0" eaLnBrk="1" latinLnBrk="0" hangingPunct="1">
              <a:lnSpc>
                <a:spcPct val="90000"/>
              </a:lnSpc>
              <a:spcBef>
                <a:spcPct val="30000"/>
              </a:spcBef>
              <a:buClr>
                <a:schemeClr val="accent5">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4pPr>
            <a:lvl5pPr marL="2057400" indent="-228600" algn="l" defTabSz="914400" rtl="0" eaLnBrk="1" latinLnBrk="0" hangingPunct="1">
              <a:lnSpc>
                <a:spcPct val="90000"/>
              </a:lnSpc>
              <a:spcBef>
                <a:spcPct val="30000"/>
              </a:spcBef>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Clr>
                <a:schemeClr val="accent1">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9pPr>
          </a:lstStyle>
          <a:p>
            <a:r>
              <a:rPr lang="en-US" altLang="ja-JP" sz="2000" dirty="0"/>
              <a:t>Speckle information would be used.</a:t>
            </a:r>
          </a:p>
          <a:p>
            <a:endParaRPr lang="en-US" altLang="ja-JP" sz="2000" dirty="0"/>
          </a:p>
          <a:p>
            <a:pPr marL="0" indent="0">
              <a:buNone/>
            </a:pPr>
            <a:r>
              <a:rPr lang="en-US" altLang="ja-JP" sz="2000" dirty="0"/>
              <a:t>If the sample is static, speckle pattern is fixed. However, when there is localized blood flow, the speckle pattern at that position will tend to become finer.</a:t>
            </a:r>
            <a:endParaRPr lang="ja-JP" altLang="en-US" sz="2000" dirty="0"/>
          </a:p>
        </p:txBody>
      </p:sp>
    </p:spTree>
    <p:extLst>
      <p:ext uri="{BB962C8B-B14F-4D97-AF65-F5344CB8AC3E}">
        <p14:creationId xmlns:p14="http://schemas.microsoft.com/office/powerpoint/2010/main" val="29751854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a:xfrm>
            <a:off x="838200" y="207142"/>
            <a:ext cx="10515600" cy="632402"/>
          </a:xfrm>
        </p:spPr>
        <p:txBody>
          <a:bodyPr rtlCol="0">
            <a:normAutofit fontScale="90000"/>
          </a:bodyPr>
          <a:lstStyle/>
          <a:p>
            <a:pPr rtl="0"/>
            <a:r>
              <a:rPr lang="en-US" altLang="ja-JP" dirty="0">
                <a:latin typeface="Arial" panose="020B0604020202020204" pitchFamily="34" charset="0"/>
                <a:cs typeface="Arial" panose="020B0604020202020204" pitchFamily="34" charset="0"/>
              </a:rPr>
              <a:t>SNR enhancement for OCTA</a:t>
            </a:r>
            <a:endParaRPr lang="ja-JP" altLang="en-US" dirty="0">
              <a:latin typeface="Arial" panose="020B0604020202020204" pitchFamily="34" charset="0"/>
              <a:cs typeface="Arial" panose="020B0604020202020204" pitchFamily="34" charset="0"/>
            </a:endParaRPr>
          </a:p>
        </p:txBody>
      </p:sp>
      <p:sp>
        <p:nvSpPr>
          <p:cNvPr id="5" name="テキスト ボックス 4">
            <a:extLst>
              <a:ext uri="{FF2B5EF4-FFF2-40B4-BE49-F238E27FC236}">
                <a16:creationId xmlns:a16="http://schemas.microsoft.com/office/drawing/2014/main" id="{5BE89E8B-9A35-4B7C-A8A3-2EC748F8A96F}"/>
              </a:ext>
            </a:extLst>
          </p:cNvPr>
          <p:cNvSpPr txBox="1"/>
          <p:nvPr/>
        </p:nvSpPr>
        <p:spPr>
          <a:xfrm>
            <a:off x="839772" y="890666"/>
            <a:ext cx="9864436" cy="523220"/>
          </a:xfrm>
          <a:prstGeom prst="rect">
            <a:avLst/>
          </a:prstGeom>
          <a:noFill/>
          <a:ln>
            <a:solidFill>
              <a:schemeClr val="bg2"/>
            </a:solidFill>
          </a:ln>
        </p:spPr>
        <p:txBody>
          <a:bodyPr wrap="square">
            <a:spAutoFit/>
          </a:bodyPr>
          <a:lstStyle/>
          <a:p>
            <a:r>
              <a:rPr lang="en-US" altLang="ja-JP" sz="1400" dirty="0">
                <a:effectLst/>
                <a:latin typeface="Arial" panose="020B0604020202020204" pitchFamily="34" charset="0"/>
                <a:cs typeface="Arial" panose="020B0604020202020204" pitchFamily="34" charset="0"/>
              </a:rPr>
              <a:t>Liu, X., Huang, Z., Wang, Z., Wen, C., Jiang, Z., Yu, Z., Liu, J., Liu, G., Huang, X., Maier, A., Ren, Q., &amp; Lu, Y. (2019). A deep learning based pipeline for optical coherence tomography angiography. </a:t>
            </a:r>
            <a:r>
              <a:rPr lang="en-US" altLang="ja-JP" sz="1400" i="1" dirty="0">
                <a:effectLst/>
                <a:latin typeface="Arial" panose="020B0604020202020204" pitchFamily="34" charset="0"/>
                <a:cs typeface="Arial" panose="020B0604020202020204" pitchFamily="34" charset="0"/>
              </a:rPr>
              <a:t>Journal of </a:t>
            </a:r>
            <a:r>
              <a:rPr lang="en-US" altLang="ja-JP" sz="1400" i="1" dirty="0" err="1">
                <a:effectLst/>
                <a:latin typeface="Arial" panose="020B0604020202020204" pitchFamily="34" charset="0"/>
                <a:cs typeface="Arial" panose="020B0604020202020204" pitchFamily="34" charset="0"/>
              </a:rPr>
              <a:t>Biophotonics</a:t>
            </a:r>
            <a:r>
              <a:rPr lang="en-US" altLang="ja-JP" sz="1400" dirty="0">
                <a:effectLst/>
                <a:latin typeface="Arial" panose="020B0604020202020204" pitchFamily="34" charset="0"/>
                <a:cs typeface="Arial" panose="020B0604020202020204" pitchFamily="34" charset="0"/>
              </a:rPr>
              <a:t>, </a:t>
            </a:r>
            <a:r>
              <a:rPr lang="en-US" altLang="ja-JP" sz="1400" i="1" dirty="0">
                <a:effectLst/>
                <a:latin typeface="Arial" panose="020B0604020202020204" pitchFamily="34" charset="0"/>
                <a:cs typeface="Arial" panose="020B0604020202020204" pitchFamily="34" charset="0"/>
              </a:rPr>
              <a:t>12</a:t>
            </a:r>
            <a:r>
              <a:rPr lang="en-US" altLang="ja-JP" sz="1400" dirty="0">
                <a:effectLst/>
                <a:latin typeface="Arial" panose="020B0604020202020204" pitchFamily="34" charset="0"/>
                <a:cs typeface="Arial" panose="020B0604020202020204" pitchFamily="34" charset="0"/>
              </a:rPr>
              <a:t>(10), e201900008. </a:t>
            </a:r>
          </a:p>
        </p:txBody>
      </p:sp>
      <p:sp>
        <p:nvSpPr>
          <p:cNvPr id="8" name="コンテンツ プレースホルダー 13">
            <a:extLst>
              <a:ext uri="{FF2B5EF4-FFF2-40B4-BE49-F238E27FC236}">
                <a16:creationId xmlns:a16="http://schemas.microsoft.com/office/drawing/2014/main" id="{11E4F76C-5122-40A6-A718-340B372E23B8}"/>
              </a:ext>
            </a:extLst>
          </p:cNvPr>
          <p:cNvSpPr>
            <a:spLocks noGrp="1"/>
          </p:cNvSpPr>
          <p:nvPr>
            <p:ph idx="1"/>
          </p:nvPr>
        </p:nvSpPr>
        <p:spPr>
          <a:xfrm>
            <a:off x="838200" y="1883811"/>
            <a:ext cx="10642600" cy="1388630"/>
          </a:xfrm>
        </p:spPr>
        <p:txBody>
          <a:bodyPr rtlCol="0">
            <a:normAutofit/>
          </a:bodyPr>
          <a:lstStyle/>
          <a:p>
            <a:pPr lvl="0" rtl="0"/>
            <a:r>
              <a:rPr lang="en-US" altLang="ja-JP" sz="2000" dirty="0">
                <a:latin typeface="Arial" panose="020B0604020202020204" pitchFamily="34" charset="0"/>
                <a:cs typeface="Arial" panose="020B0604020202020204" pitchFamily="34" charset="0"/>
              </a:rPr>
              <a:t>Input: 4 B-scans taken at the same location (40 px by 40 px)</a:t>
            </a:r>
          </a:p>
          <a:p>
            <a:pPr lvl="0" rtl="0"/>
            <a:r>
              <a:rPr lang="en-US" altLang="ja-JP" sz="2000" dirty="0">
                <a:latin typeface="Arial" panose="020B0604020202020204" pitchFamily="34" charset="0"/>
                <a:cs typeface="Arial" panose="020B0604020202020204" pitchFamily="34" charset="0"/>
              </a:rPr>
              <a:t>Ground truth: OCTA  reconstructed from 48 split-spectrum amplitude and phase-gradient angiography (SSAPGA) algorithm</a:t>
            </a:r>
          </a:p>
        </p:txBody>
      </p:sp>
      <p:sp>
        <p:nvSpPr>
          <p:cNvPr id="9" name="コンテンツ プレースホルダー 13">
            <a:extLst>
              <a:ext uri="{FF2B5EF4-FFF2-40B4-BE49-F238E27FC236}">
                <a16:creationId xmlns:a16="http://schemas.microsoft.com/office/drawing/2014/main" id="{BBEED8B9-1DBB-4262-9844-4E028E96B322}"/>
              </a:ext>
            </a:extLst>
          </p:cNvPr>
          <p:cNvSpPr txBox="1">
            <a:spLocks/>
          </p:cNvSpPr>
          <p:nvPr/>
        </p:nvSpPr>
        <p:spPr>
          <a:xfrm>
            <a:off x="838200" y="2898354"/>
            <a:ext cx="3789218" cy="509588"/>
          </a:xfrm>
          <a:prstGeom prst="rect">
            <a:avLst/>
          </a:prstGeom>
        </p:spPr>
        <p:txBody>
          <a:bodyPr vert="horz" lIns="91440" tIns="45720" rIns="91440" bIns="45720" rtlCol="0">
            <a:normAutofit/>
          </a:bodyPr>
          <a:lstStyle>
            <a:lvl1pPr marL="287338" indent="-287338" algn="l" defTabSz="914400" rtl="0" eaLnBrk="1" latinLnBrk="0" hangingPunct="1">
              <a:lnSpc>
                <a:spcPct val="90000"/>
              </a:lnSpc>
              <a:spcBef>
                <a:spcPct val="30000"/>
              </a:spcBef>
              <a:buClr>
                <a:schemeClr val="accent2">
                  <a:lumMod val="75000"/>
                </a:schemeClr>
              </a:buClr>
              <a:buSzPct val="70000"/>
              <a:buFont typeface="Wingdings" panose="05000000000000000000" pitchFamily="2" charset="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739775" indent="-282575"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2400" kern="1200">
                <a:solidFill>
                  <a:schemeClr val="tx1"/>
                </a:solidFill>
                <a:latin typeface="Meiryo UI" panose="020B0604030504040204" pitchFamily="50" charset="-128"/>
                <a:ea typeface="Meiryo UI" panose="020B0604030504040204" pitchFamily="50" charset="-128"/>
                <a:cs typeface="+mn-cs"/>
              </a:defRPr>
            </a:lvl2pPr>
            <a:lvl3pPr marL="1143000" indent="-228600" algn="l" defTabSz="914400" rtl="0" eaLnBrk="1" latinLnBrk="0" hangingPunct="1">
              <a:lnSpc>
                <a:spcPct val="90000"/>
              </a:lnSpc>
              <a:spcBef>
                <a:spcPct val="30000"/>
              </a:spcBef>
              <a:buClr>
                <a:schemeClr val="accent4">
                  <a:lumMod val="75000"/>
                </a:schemeClr>
              </a:buClr>
              <a:buSzPct val="70000"/>
              <a:buFont typeface="Wingdings" panose="05000000000000000000" pitchFamily="2" charset="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1600200" indent="-228600" algn="l" defTabSz="914400" rtl="0" eaLnBrk="1" latinLnBrk="0" hangingPunct="1">
              <a:lnSpc>
                <a:spcPct val="90000"/>
              </a:lnSpc>
              <a:spcBef>
                <a:spcPct val="30000"/>
              </a:spcBef>
              <a:buClr>
                <a:schemeClr val="accent5">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4pPr>
            <a:lvl5pPr marL="2057400" indent="-228600" algn="l" defTabSz="914400" rtl="0" eaLnBrk="1" latinLnBrk="0" hangingPunct="1">
              <a:lnSpc>
                <a:spcPct val="90000"/>
              </a:lnSpc>
              <a:spcBef>
                <a:spcPct val="30000"/>
              </a:spcBef>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Clr>
                <a:schemeClr val="accent1">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9pPr>
          </a:lstStyle>
          <a:p>
            <a:r>
              <a:rPr lang="en-US" altLang="ja-JP" sz="2000" dirty="0">
                <a:latin typeface="Arial" panose="020B0604020202020204" pitchFamily="34" charset="0"/>
                <a:cs typeface="Arial" panose="020B0604020202020204" pitchFamily="34" charset="0"/>
              </a:rPr>
              <a:t>Model: Autoencoder</a:t>
            </a:r>
            <a:endParaRPr lang="ja-JP" altLang="en-US" sz="2000" dirty="0">
              <a:latin typeface="Arial" panose="020B0604020202020204" pitchFamily="34" charset="0"/>
              <a:cs typeface="Arial" panose="020B0604020202020204" pitchFamily="34" charset="0"/>
            </a:endParaRPr>
          </a:p>
        </p:txBody>
      </p:sp>
      <p:pic>
        <p:nvPicPr>
          <p:cNvPr id="10" name="図 9">
            <a:extLst>
              <a:ext uri="{FF2B5EF4-FFF2-40B4-BE49-F238E27FC236}">
                <a16:creationId xmlns:a16="http://schemas.microsoft.com/office/drawing/2014/main" id="{7B4EE9B2-C9A6-4B37-9ECC-CC0AC489D5F0}"/>
              </a:ext>
            </a:extLst>
          </p:cNvPr>
          <p:cNvPicPr>
            <a:picLocks noChangeAspect="1"/>
          </p:cNvPicPr>
          <p:nvPr/>
        </p:nvPicPr>
        <p:blipFill>
          <a:blip r:embed="rId3"/>
          <a:stretch>
            <a:fillRect/>
          </a:stretch>
        </p:blipFill>
        <p:spPr>
          <a:xfrm>
            <a:off x="6012872" y="2683648"/>
            <a:ext cx="6142183" cy="4174351"/>
          </a:xfrm>
          <a:prstGeom prst="rect">
            <a:avLst/>
          </a:prstGeom>
        </p:spPr>
      </p:pic>
      <p:pic>
        <p:nvPicPr>
          <p:cNvPr id="7" name="図 6">
            <a:extLst>
              <a:ext uri="{FF2B5EF4-FFF2-40B4-BE49-F238E27FC236}">
                <a16:creationId xmlns:a16="http://schemas.microsoft.com/office/drawing/2014/main" id="{68DF9CB6-DEAA-422D-B113-FAB097AAD659}"/>
              </a:ext>
            </a:extLst>
          </p:cNvPr>
          <p:cNvPicPr>
            <a:picLocks noChangeAspect="1"/>
          </p:cNvPicPr>
          <p:nvPr/>
        </p:nvPicPr>
        <p:blipFill>
          <a:blip r:embed="rId4"/>
          <a:stretch>
            <a:fillRect/>
          </a:stretch>
        </p:blipFill>
        <p:spPr>
          <a:xfrm>
            <a:off x="0" y="4279874"/>
            <a:ext cx="5645150" cy="1528792"/>
          </a:xfrm>
          <a:prstGeom prst="rect">
            <a:avLst/>
          </a:prstGeom>
        </p:spPr>
      </p:pic>
      <p:sp>
        <p:nvSpPr>
          <p:cNvPr id="15" name="コンテンツ プレースホルダー 13">
            <a:extLst>
              <a:ext uri="{FF2B5EF4-FFF2-40B4-BE49-F238E27FC236}">
                <a16:creationId xmlns:a16="http://schemas.microsoft.com/office/drawing/2014/main" id="{A8C9FE37-AFC4-4E13-9F23-44F1EAC3BD2C}"/>
              </a:ext>
            </a:extLst>
          </p:cNvPr>
          <p:cNvSpPr txBox="1">
            <a:spLocks/>
          </p:cNvSpPr>
          <p:nvPr/>
        </p:nvSpPr>
        <p:spPr>
          <a:xfrm>
            <a:off x="838200" y="1395576"/>
            <a:ext cx="10642600" cy="509588"/>
          </a:xfrm>
          <a:prstGeom prst="rect">
            <a:avLst/>
          </a:prstGeom>
        </p:spPr>
        <p:txBody>
          <a:bodyPr vert="horz" lIns="91440" tIns="45720" rIns="91440" bIns="45720" rtlCol="0">
            <a:normAutofit/>
          </a:bodyPr>
          <a:lstStyle>
            <a:lvl1pPr marL="287338" indent="-287338" algn="l" defTabSz="914400" rtl="0" eaLnBrk="1" latinLnBrk="0" hangingPunct="1">
              <a:lnSpc>
                <a:spcPct val="90000"/>
              </a:lnSpc>
              <a:spcBef>
                <a:spcPct val="30000"/>
              </a:spcBef>
              <a:buClr>
                <a:schemeClr val="accent2">
                  <a:lumMod val="75000"/>
                </a:schemeClr>
              </a:buClr>
              <a:buSzPct val="70000"/>
              <a:buFont typeface="Wingdings" panose="05000000000000000000" pitchFamily="2" charset="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739775" indent="-282575"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2400" kern="1200">
                <a:solidFill>
                  <a:schemeClr val="tx1"/>
                </a:solidFill>
                <a:latin typeface="Meiryo UI" panose="020B0604030504040204" pitchFamily="50" charset="-128"/>
                <a:ea typeface="Meiryo UI" panose="020B0604030504040204" pitchFamily="50" charset="-128"/>
                <a:cs typeface="+mn-cs"/>
              </a:defRPr>
            </a:lvl2pPr>
            <a:lvl3pPr marL="1143000" indent="-228600" algn="l" defTabSz="914400" rtl="0" eaLnBrk="1" latinLnBrk="0" hangingPunct="1">
              <a:lnSpc>
                <a:spcPct val="90000"/>
              </a:lnSpc>
              <a:spcBef>
                <a:spcPct val="30000"/>
              </a:spcBef>
              <a:buClr>
                <a:schemeClr val="accent4">
                  <a:lumMod val="75000"/>
                </a:schemeClr>
              </a:buClr>
              <a:buSzPct val="70000"/>
              <a:buFont typeface="Wingdings" panose="05000000000000000000" pitchFamily="2" charset="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1600200" indent="-228600" algn="l" defTabSz="914400" rtl="0" eaLnBrk="1" latinLnBrk="0" hangingPunct="1">
              <a:lnSpc>
                <a:spcPct val="90000"/>
              </a:lnSpc>
              <a:spcBef>
                <a:spcPct val="30000"/>
              </a:spcBef>
              <a:buClr>
                <a:schemeClr val="accent5">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4pPr>
            <a:lvl5pPr marL="2057400" indent="-228600" algn="l" defTabSz="914400" rtl="0" eaLnBrk="1" latinLnBrk="0" hangingPunct="1">
              <a:lnSpc>
                <a:spcPct val="90000"/>
              </a:lnSpc>
              <a:spcBef>
                <a:spcPct val="30000"/>
              </a:spcBef>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Clr>
                <a:schemeClr val="accent1">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9pPr>
          </a:lstStyle>
          <a:p>
            <a:pPr marL="0" indent="0">
              <a:buNone/>
            </a:pPr>
            <a:r>
              <a:rPr lang="en-US" altLang="ja-JP" sz="2000" b="1" dirty="0">
                <a:latin typeface="Arial" panose="020B0604020202020204" pitchFamily="34" charset="0"/>
                <a:cs typeface="Arial" panose="020B0604020202020204" pitchFamily="34" charset="0"/>
              </a:rPr>
              <a:t>The number of repeated B-scans has a great impact on OCT angiography SNR [1].</a:t>
            </a:r>
          </a:p>
        </p:txBody>
      </p:sp>
      <p:sp>
        <p:nvSpPr>
          <p:cNvPr id="16" name="テキスト ボックス 15">
            <a:extLst>
              <a:ext uri="{FF2B5EF4-FFF2-40B4-BE49-F238E27FC236}">
                <a16:creationId xmlns:a16="http://schemas.microsoft.com/office/drawing/2014/main" id="{66F84447-2D45-4170-9622-82D3793EEE77}"/>
              </a:ext>
            </a:extLst>
          </p:cNvPr>
          <p:cNvSpPr txBox="1"/>
          <p:nvPr/>
        </p:nvSpPr>
        <p:spPr>
          <a:xfrm>
            <a:off x="129309" y="6334780"/>
            <a:ext cx="5515841" cy="523220"/>
          </a:xfrm>
          <a:prstGeom prst="rect">
            <a:avLst/>
          </a:prstGeom>
          <a:noFill/>
          <a:ln>
            <a:solidFill>
              <a:schemeClr val="bg2"/>
            </a:solidFill>
          </a:ln>
        </p:spPr>
        <p:txBody>
          <a:bodyPr wrap="square">
            <a:spAutoFit/>
          </a:bodyPr>
          <a:lstStyle/>
          <a:p>
            <a:pPr algn="l"/>
            <a:r>
              <a:rPr lang="en-US" altLang="ja-JP" sz="1400" b="0" i="0" u="none" strike="noStrike" baseline="0" dirty="0">
                <a:latin typeface="AdvOT8608a8d1"/>
              </a:rPr>
              <a:t>[1]A. </a:t>
            </a:r>
            <a:r>
              <a:rPr lang="en-US" altLang="ja-JP" sz="1400" b="0" i="0" u="none" strike="noStrike" baseline="0" dirty="0" err="1">
                <a:latin typeface="AdvOT8608a8d1"/>
              </a:rPr>
              <a:t>Mariampillai</a:t>
            </a:r>
            <a:r>
              <a:rPr lang="en-US" altLang="ja-JP" sz="1400" b="0" i="0" u="none" strike="noStrike" baseline="0" dirty="0">
                <a:latin typeface="AdvOT8608a8d1"/>
              </a:rPr>
              <a:t>, M. K. Leung, M. </a:t>
            </a:r>
            <a:r>
              <a:rPr lang="en-US" altLang="ja-JP" sz="1400" b="0" i="0" u="none" strike="noStrike" baseline="0" dirty="0" err="1">
                <a:latin typeface="AdvOT8608a8d1"/>
              </a:rPr>
              <a:t>Jarvi</a:t>
            </a:r>
            <a:r>
              <a:rPr lang="en-US" altLang="ja-JP" sz="1400" b="0" i="0" u="none" strike="noStrike" baseline="0" dirty="0">
                <a:latin typeface="AdvOT8608a8d1"/>
              </a:rPr>
              <a:t>, B. A. Standish, K. Lee, B. C. Wilson, A. </a:t>
            </a:r>
            <a:r>
              <a:rPr lang="en-US" altLang="ja-JP" sz="1400" b="0" i="0" u="none" strike="noStrike" baseline="0" dirty="0" err="1">
                <a:latin typeface="AdvOT8608a8d1"/>
              </a:rPr>
              <a:t>Vitkin</a:t>
            </a:r>
            <a:r>
              <a:rPr lang="en-US" altLang="ja-JP" sz="1400" b="0" i="0" u="none" strike="noStrike" baseline="0" dirty="0">
                <a:latin typeface="AdvOT8608a8d1"/>
              </a:rPr>
              <a:t>, V. X. Yang, </a:t>
            </a:r>
            <a:r>
              <a:rPr lang="en-US" altLang="ja-JP" sz="1400" b="0" i="0" u="none" strike="noStrike" baseline="0" dirty="0">
                <a:latin typeface="AdvOTdd3b7348.I"/>
              </a:rPr>
              <a:t>Opt. Lett. </a:t>
            </a:r>
            <a:r>
              <a:rPr lang="en-US" altLang="ja-JP" sz="1400" b="0" i="0" u="none" strike="noStrike" baseline="0" dirty="0">
                <a:latin typeface="AdvOT8b40f9c2.B"/>
              </a:rPr>
              <a:t>2010</a:t>
            </a:r>
            <a:r>
              <a:rPr lang="en-US" altLang="ja-JP" sz="1400" b="0" i="0" u="none" strike="noStrike" baseline="0" dirty="0">
                <a:latin typeface="AdvOT8608a8d1"/>
              </a:rPr>
              <a:t>, </a:t>
            </a:r>
            <a:r>
              <a:rPr lang="en-US" altLang="ja-JP" sz="1400" b="0" i="0" u="none" strike="noStrike" baseline="0" dirty="0">
                <a:latin typeface="AdvOTdd3b7348.I"/>
              </a:rPr>
              <a:t>35</a:t>
            </a:r>
            <a:r>
              <a:rPr lang="en-US" altLang="ja-JP" sz="1400" b="0" i="0" u="none" strike="noStrike" baseline="0" dirty="0">
                <a:latin typeface="AdvOT8608a8d1"/>
              </a:rPr>
              <a:t>, 1257.</a:t>
            </a:r>
            <a:endParaRPr lang="ja-JP" altLang="en-US" sz="1400" dirty="0"/>
          </a:p>
        </p:txBody>
      </p:sp>
    </p:spTree>
    <p:extLst>
      <p:ext uri="{BB962C8B-B14F-4D97-AF65-F5344CB8AC3E}">
        <p14:creationId xmlns:p14="http://schemas.microsoft.com/office/powerpoint/2010/main" val="512199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a:xfrm>
            <a:off x="838200" y="207142"/>
            <a:ext cx="10515600" cy="632402"/>
          </a:xfrm>
        </p:spPr>
        <p:txBody>
          <a:bodyPr rtlCol="0">
            <a:normAutofit fontScale="90000"/>
          </a:bodyPr>
          <a:lstStyle/>
          <a:p>
            <a:pPr rtl="0"/>
            <a:r>
              <a:rPr lang="en-US" altLang="ja-JP" dirty="0">
                <a:latin typeface="Arial" panose="020B0604020202020204" pitchFamily="34" charset="0"/>
                <a:cs typeface="Arial" panose="020B0604020202020204" pitchFamily="34" charset="0"/>
              </a:rPr>
              <a:t>SNR enhancement for OCTA</a:t>
            </a:r>
            <a:endParaRPr lang="ja-JP" altLang="en-US" dirty="0">
              <a:latin typeface="Arial" panose="020B0604020202020204" pitchFamily="34" charset="0"/>
              <a:cs typeface="Arial" panose="020B0604020202020204" pitchFamily="34" charset="0"/>
            </a:endParaRPr>
          </a:p>
        </p:txBody>
      </p:sp>
      <p:pic>
        <p:nvPicPr>
          <p:cNvPr id="6" name="コンテンツ プレースホルダー 5">
            <a:extLst>
              <a:ext uri="{FF2B5EF4-FFF2-40B4-BE49-F238E27FC236}">
                <a16:creationId xmlns:a16="http://schemas.microsoft.com/office/drawing/2014/main" id="{6E2CFDDE-E549-41FD-BFE5-C4462636EABB}"/>
              </a:ext>
            </a:extLst>
          </p:cNvPr>
          <p:cNvPicPr>
            <a:picLocks noGrp="1" noChangeAspect="1"/>
          </p:cNvPicPr>
          <p:nvPr>
            <p:ph idx="1"/>
          </p:nvPr>
        </p:nvPicPr>
        <p:blipFill>
          <a:blip r:embed="rId3"/>
          <a:stretch>
            <a:fillRect/>
          </a:stretch>
        </p:blipFill>
        <p:spPr>
          <a:xfrm>
            <a:off x="838200" y="2578216"/>
            <a:ext cx="10515600" cy="3593306"/>
          </a:xfrm>
        </p:spPr>
      </p:pic>
      <p:sp>
        <p:nvSpPr>
          <p:cNvPr id="14" name="コンテンツ プレースホルダー 13">
            <a:extLst>
              <a:ext uri="{FF2B5EF4-FFF2-40B4-BE49-F238E27FC236}">
                <a16:creationId xmlns:a16="http://schemas.microsoft.com/office/drawing/2014/main" id="{E98E0BFD-CE17-437F-AD97-5E9B4C6FE024}"/>
              </a:ext>
            </a:extLst>
          </p:cNvPr>
          <p:cNvSpPr txBox="1">
            <a:spLocks/>
          </p:cNvSpPr>
          <p:nvPr/>
        </p:nvSpPr>
        <p:spPr>
          <a:xfrm>
            <a:off x="838200" y="1189005"/>
            <a:ext cx="10515600" cy="981540"/>
          </a:xfrm>
          <a:prstGeom prst="rect">
            <a:avLst/>
          </a:prstGeom>
        </p:spPr>
        <p:txBody>
          <a:bodyPr vert="horz" lIns="91440" tIns="45720" rIns="91440" bIns="45720" rtlCol="0">
            <a:normAutofit/>
          </a:bodyPr>
          <a:lstStyle>
            <a:lvl1pPr marL="287338" indent="-287338" algn="l" defTabSz="914400" rtl="0" eaLnBrk="1" latinLnBrk="0" hangingPunct="1">
              <a:lnSpc>
                <a:spcPct val="90000"/>
              </a:lnSpc>
              <a:spcBef>
                <a:spcPct val="30000"/>
              </a:spcBef>
              <a:buClr>
                <a:schemeClr val="accent2">
                  <a:lumMod val="75000"/>
                </a:schemeClr>
              </a:buClr>
              <a:buSzPct val="70000"/>
              <a:buFont typeface="Wingdings" panose="05000000000000000000" pitchFamily="2" charset="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739775" indent="-282575"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2400" kern="1200">
                <a:solidFill>
                  <a:schemeClr val="tx1"/>
                </a:solidFill>
                <a:latin typeface="Meiryo UI" panose="020B0604030504040204" pitchFamily="50" charset="-128"/>
                <a:ea typeface="Meiryo UI" panose="020B0604030504040204" pitchFamily="50" charset="-128"/>
                <a:cs typeface="+mn-cs"/>
              </a:defRPr>
            </a:lvl2pPr>
            <a:lvl3pPr marL="1143000" indent="-228600" algn="l" defTabSz="914400" rtl="0" eaLnBrk="1" latinLnBrk="0" hangingPunct="1">
              <a:lnSpc>
                <a:spcPct val="90000"/>
              </a:lnSpc>
              <a:spcBef>
                <a:spcPct val="30000"/>
              </a:spcBef>
              <a:buClr>
                <a:schemeClr val="accent4">
                  <a:lumMod val="75000"/>
                </a:schemeClr>
              </a:buClr>
              <a:buSzPct val="70000"/>
              <a:buFont typeface="Wingdings" panose="05000000000000000000" pitchFamily="2" charset="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1600200" indent="-228600" algn="l" defTabSz="914400" rtl="0" eaLnBrk="1" latinLnBrk="0" hangingPunct="1">
              <a:lnSpc>
                <a:spcPct val="90000"/>
              </a:lnSpc>
              <a:spcBef>
                <a:spcPct val="30000"/>
              </a:spcBef>
              <a:buClr>
                <a:schemeClr val="accent5">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4pPr>
            <a:lvl5pPr marL="2057400" indent="-228600" algn="l" defTabSz="914400" rtl="0" eaLnBrk="1" latinLnBrk="0" hangingPunct="1">
              <a:lnSpc>
                <a:spcPct val="90000"/>
              </a:lnSpc>
              <a:spcBef>
                <a:spcPct val="30000"/>
              </a:spcBef>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Clr>
                <a:schemeClr val="accent1">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9pPr>
          </a:lstStyle>
          <a:p>
            <a:pPr marL="0" indent="0">
              <a:buNone/>
            </a:pPr>
            <a:r>
              <a:rPr lang="en-US" altLang="ja-JP" sz="2000" dirty="0">
                <a:latin typeface="Arial" panose="020B0604020202020204" pitchFamily="34" charset="0"/>
                <a:cs typeface="Arial" panose="020B0604020202020204" pitchFamily="34" charset="0"/>
              </a:rPr>
              <a:t>Comparison of OCTA image among SSAPGA(ground truth) and other OCTA techniques </a:t>
            </a:r>
            <a:endParaRPr lang="ja-JP" altLang="en-US" sz="2000" dirty="0">
              <a:latin typeface="Arial" panose="020B0604020202020204" pitchFamily="34" charset="0"/>
              <a:cs typeface="Arial" panose="020B0604020202020204" pitchFamily="34" charset="0"/>
            </a:endParaRPr>
          </a:p>
        </p:txBody>
      </p:sp>
      <p:sp>
        <p:nvSpPr>
          <p:cNvPr id="17" name="テキスト ボックス 16">
            <a:extLst>
              <a:ext uri="{FF2B5EF4-FFF2-40B4-BE49-F238E27FC236}">
                <a16:creationId xmlns:a16="http://schemas.microsoft.com/office/drawing/2014/main" id="{9CDB30D8-5717-4868-8CA2-BEA423C6413E}"/>
              </a:ext>
            </a:extLst>
          </p:cNvPr>
          <p:cNvSpPr txBox="1"/>
          <p:nvPr/>
        </p:nvSpPr>
        <p:spPr>
          <a:xfrm>
            <a:off x="1126837" y="1596676"/>
            <a:ext cx="8645236" cy="646331"/>
          </a:xfrm>
          <a:prstGeom prst="rect">
            <a:avLst/>
          </a:prstGeom>
          <a:noFill/>
          <a:ln>
            <a:solidFill>
              <a:schemeClr val="bg2"/>
            </a:solidFill>
          </a:ln>
        </p:spPr>
        <p:txBody>
          <a:bodyPr wrap="square">
            <a:spAutoFit/>
          </a:bodyPr>
          <a:lstStyle/>
          <a:p>
            <a:pPr algn="l"/>
            <a:r>
              <a:rPr lang="en-US" altLang="ja-JP" sz="1800" b="0" i="0" u="none" strike="noStrike" baseline="0" dirty="0">
                <a:latin typeface="AdvOT8608a8d1"/>
              </a:rPr>
              <a:t>four consecutive B-scans using SSAPGA, convolutional neural network(CNN), power intensity differential(PID) and correlation mapping(CM) respectively.</a:t>
            </a:r>
            <a:endParaRPr lang="ja-JP" altLang="en-US" dirty="0"/>
          </a:p>
        </p:txBody>
      </p:sp>
    </p:spTree>
    <p:extLst>
      <p:ext uri="{BB962C8B-B14F-4D97-AF65-F5344CB8AC3E}">
        <p14:creationId xmlns:p14="http://schemas.microsoft.com/office/powerpoint/2010/main" val="15503454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a:xfrm>
            <a:off x="191655" y="0"/>
            <a:ext cx="10515600" cy="632402"/>
          </a:xfrm>
        </p:spPr>
        <p:txBody>
          <a:bodyPr rtlCol="0">
            <a:normAutofit fontScale="90000"/>
          </a:bodyPr>
          <a:lstStyle/>
          <a:p>
            <a:pPr rtl="0"/>
            <a:r>
              <a:rPr lang="en-US" altLang="ja-JP" dirty="0">
                <a:latin typeface="Arial" panose="020B0604020202020204" pitchFamily="34" charset="0"/>
                <a:cs typeface="Arial" panose="020B0604020202020204" pitchFamily="34" charset="0"/>
              </a:rPr>
              <a:t>SNR enhancement for OCTA</a:t>
            </a:r>
            <a:endParaRPr lang="ja-JP" altLang="en-US" dirty="0">
              <a:latin typeface="Arial" panose="020B0604020202020204" pitchFamily="34" charset="0"/>
              <a:cs typeface="Arial" panose="020B0604020202020204" pitchFamily="34" charset="0"/>
            </a:endParaRPr>
          </a:p>
        </p:txBody>
      </p:sp>
      <p:sp>
        <p:nvSpPr>
          <p:cNvPr id="14" name="コンテンツ プレースホルダー 13">
            <a:extLst>
              <a:ext uri="{FF2B5EF4-FFF2-40B4-BE49-F238E27FC236}">
                <a16:creationId xmlns:a16="http://schemas.microsoft.com/office/drawing/2014/main" id="{E98E0BFD-CE17-437F-AD97-5E9B4C6FE024}"/>
              </a:ext>
            </a:extLst>
          </p:cNvPr>
          <p:cNvSpPr txBox="1">
            <a:spLocks/>
          </p:cNvSpPr>
          <p:nvPr/>
        </p:nvSpPr>
        <p:spPr>
          <a:xfrm>
            <a:off x="191655" y="1105905"/>
            <a:ext cx="5091545" cy="1461803"/>
          </a:xfrm>
          <a:prstGeom prst="rect">
            <a:avLst/>
          </a:prstGeom>
        </p:spPr>
        <p:txBody>
          <a:bodyPr vert="horz" lIns="91440" tIns="45720" rIns="91440" bIns="45720" rtlCol="0">
            <a:normAutofit/>
          </a:bodyPr>
          <a:lstStyle>
            <a:lvl1pPr marL="287338" indent="-287338" algn="l" defTabSz="914400" rtl="0" eaLnBrk="1" latinLnBrk="0" hangingPunct="1">
              <a:lnSpc>
                <a:spcPct val="90000"/>
              </a:lnSpc>
              <a:spcBef>
                <a:spcPct val="30000"/>
              </a:spcBef>
              <a:buClr>
                <a:schemeClr val="accent2">
                  <a:lumMod val="75000"/>
                </a:schemeClr>
              </a:buClr>
              <a:buSzPct val="70000"/>
              <a:buFont typeface="Wingdings" panose="05000000000000000000" pitchFamily="2" charset="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739775" indent="-282575"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2400" kern="1200">
                <a:solidFill>
                  <a:schemeClr val="tx1"/>
                </a:solidFill>
                <a:latin typeface="Meiryo UI" panose="020B0604030504040204" pitchFamily="50" charset="-128"/>
                <a:ea typeface="Meiryo UI" panose="020B0604030504040204" pitchFamily="50" charset="-128"/>
                <a:cs typeface="+mn-cs"/>
              </a:defRPr>
            </a:lvl2pPr>
            <a:lvl3pPr marL="1143000" indent="-228600" algn="l" defTabSz="914400" rtl="0" eaLnBrk="1" latinLnBrk="0" hangingPunct="1">
              <a:lnSpc>
                <a:spcPct val="90000"/>
              </a:lnSpc>
              <a:spcBef>
                <a:spcPct val="30000"/>
              </a:spcBef>
              <a:buClr>
                <a:schemeClr val="accent4">
                  <a:lumMod val="75000"/>
                </a:schemeClr>
              </a:buClr>
              <a:buSzPct val="70000"/>
              <a:buFont typeface="Wingdings" panose="05000000000000000000" pitchFamily="2" charset="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1600200" indent="-228600" algn="l" defTabSz="914400" rtl="0" eaLnBrk="1" latinLnBrk="0" hangingPunct="1">
              <a:lnSpc>
                <a:spcPct val="90000"/>
              </a:lnSpc>
              <a:spcBef>
                <a:spcPct val="30000"/>
              </a:spcBef>
              <a:buClr>
                <a:schemeClr val="accent5">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4pPr>
            <a:lvl5pPr marL="2057400" indent="-228600" algn="l" defTabSz="914400" rtl="0" eaLnBrk="1" latinLnBrk="0" hangingPunct="1">
              <a:lnSpc>
                <a:spcPct val="90000"/>
              </a:lnSpc>
              <a:spcBef>
                <a:spcPct val="30000"/>
              </a:spcBef>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Clr>
                <a:schemeClr val="accent1">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9pPr>
          </a:lstStyle>
          <a:p>
            <a:pPr marL="0" indent="0">
              <a:buNone/>
            </a:pPr>
            <a:r>
              <a:rPr lang="en-US" altLang="ja-JP" sz="2000" dirty="0">
                <a:latin typeface="Arial" panose="020B0604020202020204" pitchFamily="34" charset="0"/>
                <a:cs typeface="Arial" panose="020B0604020202020204" pitchFamily="34" charset="0"/>
              </a:rPr>
              <a:t>Comparison of OCTA image among SSAPGA(ground truth) and other OCTA techniques with lower number of input images.</a:t>
            </a:r>
            <a:endParaRPr lang="ja-JP" altLang="en-US" sz="2000" dirty="0">
              <a:latin typeface="Arial" panose="020B0604020202020204" pitchFamily="34" charset="0"/>
              <a:cs typeface="Arial" panose="020B0604020202020204" pitchFamily="34" charset="0"/>
            </a:endParaRPr>
          </a:p>
        </p:txBody>
      </p:sp>
      <p:pic>
        <p:nvPicPr>
          <p:cNvPr id="3" name="図 2">
            <a:extLst>
              <a:ext uri="{FF2B5EF4-FFF2-40B4-BE49-F238E27FC236}">
                <a16:creationId xmlns:a16="http://schemas.microsoft.com/office/drawing/2014/main" id="{B2D9FA65-40B0-4D2D-887D-25012FA14001}"/>
              </a:ext>
            </a:extLst>
          </p:cNvPr>
          <p:cNvPicPr>
            <a:picLocks noChangeAspect="1"/>
          </p:cNvPicPr>
          <p:nvPr/>
        </p:nvPicPr>
        <p:blipFill>
          <a:blip r:embed="rId3"/>
          <a:stretch>
            <a:fillRect/>
          </a:stretch>
        </p:blipFill>
        <p:spPr>
          <a:xfrm>
            <a:off x="5468430" y="568036"/>
            <a:ext cx="6723570" cy="6289964"/>
          </a:xfrm>
          <a:prstGeom prst="rect">
            <a:avLst/>
          </a:prstGeom>
        </p:spPr>
      </p:pic>
      <p:sp>
        <p:nvSpPr>
          <p:cNvPr id="10" name="コンテンツ プレースホルダー 13">
            <a:extLst>
              <a:ext uri="{FF2B5EF4-FFF2-40B4-BE49-F238E27FC236}">
                <a16:creationId xmlns:a16="http://schemas.microsoft.com/office/drawing/2014/main" id="{7764FC6F-0C2F-447C-BDAA-B52A4B57919A}"/>
              </a:ext>
            </a:extLst>
          </p:cNvPr>
          <p:cNvSpPr txBox="1">
            <a:spLocks/>
          </p:cNvSpPr>
          <p:nvPr/>
        </p:nvSpPr>
        <p:spPr>
          <a:xfrm>
            <a:off x="191655" y="2828490"/>
            <a:ext cx="5091545" cy="4029510"/>
          </a:xfrm>
          <a:prstGeom prst="rect">
            <a:avLst/>
          </a:prstGeom>
        </p:spPr>
        <p:txBody>
          <a:bodyPr vert="horz" lIns="91440" tIns="45720" rIns="91440" bIns="45720" rtlCol="0">
            <a:normAutofit/>
          </a:bodyPr>
          <a:lstStyle>
            <a:lvl1pPr marL="287338" indent="-287338" algn="l" defTabSz="914400" rtl="0" eaLnBrk="1" latinLnBrk="0" hangingPunct="1">
              <a:lnSpc>
                <a:spcPct val="90000"/>
              </a:lnSpc>
              <a:spcBef>
                <a:spcPct val="30000"/>
              </a:spcBef>
              <a:buClr>
                <a:schemeClr val="accent2">
                  <a:lumMod val="75000"/>
                </a:schemeClr>
              </a:buClr>
              <a:buSzPct val="70000"/>
              <a:buFont typeface="Wingdings" panose="05000000000000000000" pitchFamily="2" charset="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739775" indent="-282575"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2400" kern="1200">
                <a:solidFill>
                  <a:schemeClr val="tx1"/>
                </a:solidFill>
                <a:latin typeface="Meiryo UI" panose="020B0604030504040204" pitchFamily="50" charset="-128"/>
                <a:ea typeface="Meiryo UI" panose="020B0604030504040204" pitchFamily="50" charset="-128"/>
                <a:cs typeface="+mn-cs"/>
              </a:defRPr>
            </a:lvl2pPr>
            <a:lvl3pPr marL="1143000" indent="-228600" algn="l" defTabSz="914400" rtl="0" eaLnBrk="1" latinLnBrk="0" hangingPunct="1">
              <a:lnSpc>
                <a:spcPct val="90000"/>
              </a:lnSpc>
              <a:spcBef>
                <a:spcPct val="30000"/>
              </a:spcBef>
              <a:buClr>
                <a:schemeClr val="accent4">
                  <a:lumMod val="75000"/>
                </a:schemeClr>
              </a:buClr>
              <a:buSzPct val="70000"/>
              <a:buFont typeface="Wingdings" panose="05000000000000000000" pitchFamily="2" charset="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1600200" indent="-228600" algn="l" defTabSz="914400" rtl="0" eaLnBrk="1" latinLnBrk="0" hangingPunct="1">
              <a:lnSpc>
                <a:spcPct val="90000"/>
              </a:lnSpc>
              <a:spcBef>
                <a:spcPct val="30000"/>
              </a:spcBef>
              <a:buClr>
                <a:schemeClr val="accent5">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4pPr>
            <a:lvl5pPr marL="2057400" indent="-228600" algn="l" defTabSz="914400" rtl="0" eaLnBrk="1" latinLnBrk="0" hangingPunct="1">
              <a:lnSpc>
                <a:spcPct val="90000"/>
              </a:lnSpc>
              <a:spcBef>
                <a:spcPct val="30000"/>
              </a:spcBef>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Clr>
                <a:schemeClr val="accent1">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9pPr>
          </a:lstStyle>
          <a:p>
            <a:pPr marL="0" indent="0">
              <a:buNone/>
            </a:pPr>
            <a:r>
              <a:rPr lang="en-US" altLang="ja-JP" sz="2000" dirty="0">
                <a:latin typeface="Arial" panose="020B0604020202020204" pitchFamily="34" charset="0"/>
                <a:cs typeface="Arial" panose="020B0604020202020204" pitchFamily="34" charset="0"/>
              </a:rPr>
              <a:t>Discussion:</a:t>
            </a:r>
            <a:br>
              <a:rPr lang="en-US" altLang="ja-JP" sz="2000" dirty="0">
                <a:latin typeface="Arial" panose="020B0604020202020204" pitchFamily="34" charset="0"/>
                <a:cs typeface="Arial" panose="020B0604020202020204" pitchFamily="34" charset="0"/>
              </a:rPr>
            </a:br>
            <a:r>
              <a:rPr lang="en-US" altLang="ja-JP" sz="2000" dirty="0">
                <a:latin typeface="Arial" panose="020B0604020202020204" pitchFamily="34" charset="0"/>
                <a:cs typeface="Arial" panose="020B0604020202020204" pitchFamily="34" charset="0"/>
              </a:rPr>
              <a:t>This technique uses the speckle not only to reconstruct OCTA, but also to remove background noise induced by OCTA</a:t>
            </a:r>
          </a:p>
          <a:p>
            <a:pPr marL="0" indent="0">
              <a:buNone/>
            </a:pPr>
            <a:r>
              <a:rPr lang="en-US" altLang="ja-JP" sz="2000" dirty="0">
                <a:latin typeface="Arial" panose="020B0604020202020204" pitchFamily="34" charset="0"/>
                <a:cs typeface="Arial" panose="020B0604020202020204" pitchFamily="34" charset="0"/>
              </a:rPr>
              <a:t>imaging systems</a:t>
            </a:r>
            <a:endParaRPr lang="ja-JP" alt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793413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a:xfrm>
            <a:off x="838200" y="207142"/>
            <a:ext cx="10515600" cy="632402"/>
          </a:xfrm>
        </p:spPr>
        <p:txBody>
          <a:bodyPr rtlCol="0">
            <a:normAutofit fontScale="90000"/>
          </a:bodyPr>
          <a:lstStyle/>
          <a:p>
            <a:pPr rtl="0"/>
            <a:r>
              <a:rPr lang="en-US" altLang="ja-JP" dirty="0">
                <a:latin typeface="Arial" panose="020B0604020202020204" pitchFamily="34" charset="0"/>
                <a:cs typeface="Arial" panose="020B0604020202020204" pitchFamily="34" charset="0"/>
              </a:rPr>
              <a:t>Summary</a:t>
            </a:r>
            <a:endParaRPr lang="ja-JP" altLang="en-US" dirty="0">
              <a:latin typeface="Arial" panose="020B0604020202020204" pitchFamily="34" charset="0"/>
              <a:cs typeface="Arial" panose="020B0604020202020204" pitchFamily="34" charset="0"/>
            </a:endParaRPr>
          </a:p>
        </p:txBody>
      </p:sp>
      <p:sp>
        <p:nvSpPr>
          <p:cNvPr id="10" name="コンテンツ プレースホルダー 13">
            <a:extLst>
              <a:ext uri="{FF2B5EF4-FFF2-40B4-BE49-F238E27FC236}">
                <a16:creationId xmlns:a16="http://schemas.microsoft.com/office/drawing/2014/main" id="{1E5360B5-4888-430D-9361-F3FA4AD50A78}"/>
              </a:ext>
            </a:extLst>
          </p:cNvPr>
          <p:cNvSpPr>
            <a:spLocks noGrp="1"/>
          </p:cNvSpPr>
          <p:nvPr>
            <p:ph idx="1"/>
          </p:nvPr>
        </p:nvSpPr>
        <p:spPr>
          <a:xfrm>
            <a:off x="838200" y="1825625"/>
            <a:ext cx="10515600" cy="4351338"/>
          </a:xfrm>
        </p:spPr>
        <p:txBody>
          <a:bodyPr rtlCol="0"/>
          <a:lstStyle/>
          <a:p>
            <a:pPr lvl="0" rtl="0"/>
            <a:r>
              <a:rPr lang="en-US" altLang="ja-JP" dirty="0">
                <a:latin typeface="Arial" panose="020B0604020202020204" pitchFamily="34" charset="0"/>
                <a:cs typeface="Arial" panose="020B0604020202020204" pitchFamily="34" charset="0"/>
              </a:rPr>
              <a:t>I introduced two papers of OCTA techniques with neural network.</a:t>
            </a:r>
          </a:p>
          <a:p>
            <a:pPr lvl="0" rtl="0"/>
            <a:r>
              <a:rPr lang="en-US" altLang="ja-JP" dirty="0">
                <a:latin typeface="Arial" panose="020B0604020202020204" pitchFamily="34" charset="0"/>
                <a:cs typeface="Arial" panose="020B0604020202020204" pitchFamily="34" charset="0"/>
              </a:rPr>
              <a:t>This</a:t>
            </a:r>
            <a:r>
              <a:rPr lang="ja-JP" altLang="en-US" dirty="0">
                <a:latin typeface="Arial" panose="020B0604020202020204" pitchFamily="34" charset="0"/>
                <a:cs typeface="Arial" panose="020B0604020202020204" pitchFamily="34" charset="0"/>
              </a:rPr>
              <a:t> </a:t>
            </a:r>
            <a:r>
              <a:rPr lang="en-US" altLang="ja-JP" dirty="0">
                <a:latin typeface="Arial" panose="020B0604020202020204" pitchFamily="34" charset="0"/>
                <a:cs typeface="Arial" panose="020B0604020202020204" pitchFamily="34" charset="0"/>
              </a:rPr>
              <a:t>field is still developing, and they have a plenty room for developing, such as model modification and how to input the data.</a:t>
            </a:r>
          </a:p>
        </p:txBody>
      </p:sp>
    </p:spTree>
    <p:extLst>
      <p:ext uri="{BB962C8B-B14F-4D97-AF65-F5344CB8AC3E}">
        <p14:creationId xmlns:p14="http://schemas.microsoft.com/office/powerpoint/2010/main" val="231238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p:txBody>
          <a:bodyPr rtlCol="0"/>
          <a:lstStyle/>
          <a:p>
            <a:pPr rtl="0"/>
            <a:r>
              <a:rPr lang="en-US" altLang="ja-JP" dirty="0">
                <a:latin typeface="Arial" panose="020B0604020202020204" pitchFamily="34" charset="0"/>
                <a:cs typeface="Arial" panose="020B0604020202020204" pitchFamily="34" charset="0"/>
              </a:rPr>
              <a:t>OCT angiography</a:t>
            </a:r>
            <a:endParaRPr lang="ja-JP" altLang="en-US" dirty="0">
              <a:latin typeface="Arial" panose="020B0604020202020204" pitchFamily="34" charset="0"/>
              <a:cs typeface="Arial" panose="020B0604020202020204" pitchFamily="34" charset="0"/>
            </a:endParaRPr>
          </a:p>
        </p:txBody>
      </p:sp>
      <p:sp>
        <p:nvSpPr>
          <p:cNvPr id="14" name="コンテンツ プレースホルダー 13"/>
          <p:cNvSpPr>
            <a:spLocks noGrp="1"/>
          </p:cNvSpPr>
          <p:nvPr>
            <p:ph idx="1"/>
          </p:nvPr>
        </p:nvSpPr>
        <p:spPr/>
        <p:txBody>
          <a:bodyPr rtlCol="0"/>
          <a:lstStyle/>
          <a:p>
            <a:pPr lvl="0" rtl="0"/>
            <a:r>
              <a:rPr lang="ja-JP" altLang="en-US" dirty="0">
                <a:latin typeface="Arial" panose="020B0604020202020204" pitchFamily="34" charset="0"/>
                <a:cs typeface="Arial" panose="020B0604020202020204" pitchFamily="34" charset="0"/>
              </a:rPr>
              <a:t>クリックしてマスター テキストのスタイルを編集する</a:t>
            </a:r>
          </a:p>
          <a:p>
            <a:pPr lvl="1" rtl="0"/>
            <a:r>
              <a:rPr lang="ja-JP" altLang="en-US" dirty="0">
                <a:latin typeface="Arial" panose="020B0604020202020204" pitchFamily="34" charset="0"/>
                <a:cs typeface="Arial" panose="020B0604020202020204" pitchFamily="34" charset="0"/>
              </a:rPr>
              <a:t>第 </a:t>
            </a:r>
            <a:r>
              <a:rPr lang="en-US" altLang="ja-JP" dirty="0">
                <a:latin typeface="Arial" panose="020B0604020202020204" pitchFamily="34" charset="0"/>
                <a:cs typeface="Arial" panose="020B0604020202020204" pitchFamily="34" charset="0"/>
              </a:rPr>
              <a:t>2 </a:t>
            </a:r>
            <a:r>
              <a:rPr lang="ja-JP" altLang="en-US" dirty="0">
                <a:latin typeface="Arial" panose="020B0604020202020204" pitchFamily="34" charset="0"/>
                <a:cs typeface="Arial" panose="020B0604020202020204" pitchFamily="34" charset="0"/>
              </a:rPr>
              <a:t>レベル</a:t>
            </a:r>
          </a:p>
          <a:p>
            <a:pPr lvl="2" rtl="0"/>
            <a:r>
              <a:rPr lang="ja-JP" altLang="en-US" dirty="0">
                <a:latin typeface="Arial" panose="020B0604020202020204" pitchFamily="34" charset="0"/>
                <a:cs typeface="Arial" panose="020B0604020202020204" pitchFamily="34" charset="0"/>
              </a:rPr>
              <a:t>第 </a:t>
            </a:r>
            <a:r>
              <a:rPr lang="en-US" altLang="ja-JP" dirty="0">
                <a:latin typeface="Arial" panose="020B0604020202020204" pitchFamily="34" charset="0"/>
                <a:cs typeface="Arial" panose="020B0604020202020204" pitchFamily="34" charset="0"/>
              </a:rPr>
              <a:t>3 </a:t>
            </a:r>
            <a:r>
              <a:rPr lang="ja-JP" altLang="en-US" dirty="0">
                <a:latin typeface="Arial" panose="020B0604020202020204" pitchFamily="34" charset="0"/>
                <a:cs typeface="Arial" panose="020B0604020202020204" pitchFamily="34" charset="0"/>
              </a:rPr>
              <a:t>レベル</a:t>
            </a:r>
          </a:p>
          <a:p>
            <a:pPr lvl="3" rtl="0"/>
            <a:r>
              <a:rPr lang="ja-JP" altLang="en-US" dirty="0">
                <a:latin typeface="Arial" panose="020B0604020202020204" pitchFamily="34" charset="0"/>
                <a:cs typeface="Arial" panose="020B0604020202020204" pitchFamily="34" charset="0"/>
              </a:rPr>
              <a:t>第 </a:t>
            </a:r>
            <a:r>
              <a:rPr lang="en-US" altLang="ja-JP" dirty="0">
                <a:latin typeface="Arial" panose="020B0604020202020204" pitchFamily="34" charset="0"/>
                <a:cs typeface="Arial" panose="020B0604020202020204" pitchFamily="34" charset="0"/>
              </a:rPr>
              <a:t>4 </a:t>
            </a:r>
            <a:r>
              <a:rPr lang="ja-JP" altLang="en-US" dirty="0">
                <a:latin typeface="Arial" panose="020B0604020202020204" pitchFamily="34" charset="0"/>
                <a:cs typeface="Arial" panose="020B0604020202020204" pitchFamily="34" charset="0"/>
              </a:rPr>
              <a:t>レベル</a:t>
            </a:r>
          </a:p>
          <a:p>
            <a:pPr lvl="4" rtl="0"/>
            <a:r>
              <a:rPr lang="ja-JP" altLang="en-US" dirty="0">
                <a:latin typeface="Arial" panose="020B0604020202020204" pitchFamily="34" charset="0"/>
                <a:cs typeface="Arial" panose="020B0604020202020204" pitchFamily="34" charset="0"/>
              </a:rPr>
              <a:t>第 </a:t>
            </a:r>
            <a:r>
              <a:rPr lang="en-US" altLang="ja-JP" dirty="0">
                <a:latin typeface="Arial" panose="020B0604020202020204" pitchFamily="34" charset="0"/>
                <a:cs typeface="Arial" panose="020B0604020202020204" pitchFamily="34" charset="0"/>
              </a:rPr>
              <a:t>5 </a:t>
            </a:r>
            <a:r>
              <a:rPr lang="ja-JP" altLang="en-US" dirty="0">
                <a:latin typeface="Arial" panose="020B0604020202020204" pitchFamily="34" charset="0"/>
                <a:cs typeface="Arial" panose="020B0604020202020204" pitchFamily="34" charset="0"/>
              </a:rPr>
              <a:t>レベル</a:t>
            </a:r>
          </a:p>
        </p:txBody>
      </p:sp>
    </p:spTree>
    <p:extLst>
      <p:ext uri="{BB962C8B-B14F-4D97-AF65-F5344CB8AC3E}">
        <p14:creationId xmlns:p14="http://schemas.microsoft.com/office/powerpoint/2010/main" val="37155068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p:txBody>
          <a:bodyPr rtlCol="0"/>
          <a:lstStyle/>
          <a:p>
            <a:pPr rtl="0"/>
            <a:r>
              <a:rPr lang="en-US" altLang="ja-JP" dirty="0">
                <a:latin typeface="Arial" panose="020B0604020202020204" pitchFamily="34" charset="0"/>
                <a:cs typeface="Arial" panose="020B0604020202020204" pitchFamily="34" charset="0"/>
              </a:rPr>
              <a:t>OCTA requirements</a:t>
            </a:r>
            <a:endParaRPr lang="ja-JP" altLang="en-US" dirty="0">
              <a:latin typeface="Arial" panose="020B0604020202020204" pitchFamily="34" charset="0"/>
              <a:cs typeface="Arial" panose="020B0604020202020204" pitchFamily="34" charset="0"/>
            </a:endParaRPr>
          </a:p>
        </p:txBody>
      </p:sp>
      <p:sp>
        <p:nvSpPr>
          <p:cNvPr id="14" name="コンテンツ プレースホルダー 13"/>
          <p:cNvSpPr>
            <a:spLocks noGrp="1"/>
          </p:cNvSpPr>
          <p:nvPr>
            <p:ph idx="1"/>
          </p:nvPr>
        </p:nvSpPr>
        <p:spPr/>
        <p:txBody>
          <a:bodyPr rtlCol="0"/>
          <a:lstStyle/>
          <a:p>
            <a:pPr lvl="0" rtl="0"/>
            <a:r>
              <a:rPr lang="en-US" altLang="ja-JP" dirty="0">
                <a:latin typeface="Arial" panose="020B0604020202020204" pitchFamily="34" charset="0"/>
                <a:cs typeface="Arial" panose="020B0604020202020204" pitchFamily="34" charset="0"/>
              </a:rPr>
              <a:t>OCTA</a:t>
            </a:r>
            <a:r>
              <a:rPr lang="ja-JP" altLang="en-US" dirty="0">
                <a:latin typeface="Arial" panose="020B0604020202020204" pitchFamily="34" charset="0"/>
                <a:cs typeface="Arial" panose="020B0604020202020204" pitchFamily="34" charset="0"/>
              </a:rPr>
              <a:t> </a:t>
            </a:r>
            <a:r>
              <a:rPr lang="en-US" altLang="ja-JP" dirty="0">
                <a:latin typeface="Arial" panose="020B0604020202020204" pitchFamily="34" charset="0"/>
                <a:cs typeface="Arial" panose="020B0604020202020204" pitchFamily="34" charset="0"/>
              </a:rPr>
              <a:t>is</a:t>
            </a:r>
            <a:r>
              <a:rPr lang="ja-JP" altLang="en-US" dirty="0">
                <a:latin typeface="Arial" panose="020B0604020202020204" pitchFamily="34" charset="0"/>
                <a:cs typeface="Arial" panose="020B0604020202020204" pitchFamily="34" charset="0"/>
              </a:rPr>
              <a:t> </a:t>
            </a:r>
            <a:r>
              <a:rPr lang="en-US" altLang="ja-JP" dirty="0">
                <a:latin typeface="Arial" panose="020B0604020202020204" pitchFamily="34" charset="0"/>
                <a:cs typeface="Arial" panose="020B0604020202020204" pitchFamily="34" charset="0"/>
              </a:rPr>
              <a:t>a</a:t>
            </a:r>
            <a:r>
              <a:rPr lang="ja-JP" altLang="en-US" dirty="0">
                <a:latin typeface="Arial" panose="020B0604020202020204" pitchFamily="34" charset="0"/>
                <a:cs typeface="Arial" panose="020B0604020202020204" pitchFamily="34" charset="0"/>
              </a:rPr>
              <a:t> </a:t>
            </a:r>
            <a:r>
              <a:rPr lang="en-US" altLang="ja-JP" dirty="0">
                <a:latin typeface="Arial" panose="020B0604020202020204" pitchFamily="34" charset="0"/>
                <a:cs typeface="Arial" panose="020B0604020202020204" pitchFamily="34" charset="0"/>
              </a:rPr>
              <a:t>technique to visualize microvasculature.</a:t>
            </a:r>
          </a:p>
          <a:p>
            <a:pPr lvl="0" rtl="0"/>
            <a:r>
              <a:rPr lang="en-US" altLang="ja-JP" dirty="0">
                <a:latin typeface="Arial" panose="020B0604020202020204" pitchFamily="34" charset="0"/>
                <a:cs typeface="Arial" panose="020B0604020202020204" pitchFamily="34" charset="0"/>
              </a:rPr>
              <a:t>Compared</a:t>
            </a:r>
            <a:r>
              <a:rPr lang="ja-JP" altLang="en-US" dirty="0">
                <a:latin typeface="Arial" panose="020B0604020202020204" pitchFamily="34" charset="0"/>
                <a:cs typeface="Arial" panose="020B0604020202020204" pitchFamily="34" charset="0"/>
              </a:rPr>
              <a:t> </a:t>
            </a:r>
            <a:r>
              <a:rPr lang="en-US" altLang="ja-JP" dirty="0">
                <a:latin typeface="Arial" panose="020B0604020202020204" pitchFamily="34" charset="0"/>
                <a:cs typeface="Arial" panose="020B0604020202020204" pitchFamily="34" charset="0"/>
              </a:rPr>
              <a:t>to</a:t>
            </a:r>
            <a:r>
              <a:rPr lang="ja-JP" altLang="en-US" dirty="0">
                <a:latin typeface="Arial" panose="020B0604020202020204" pitchFamily="34" charset="0"/>
                <a:cs typeface="Arial" panose="020B0604020202020204" pitchFamily="34" charset="0"/>
              </a:rPr>
              <a:t> </a:t>
            </a:r>
            <a:r>
              <a:rPr lang="en-US" altLang="ja-JP" dirty="0">
                <a:latin typeface="Arial" panose="020B0604020202020204" pitchFamily="34" charset="0"/>
                <a:cs typeface="Arial" panose="020B0604020202020204" pitchFamily="34" charset="0"/>
              </a:rPr>
              <a:t>other technique, </a:t>
            </a:r>
          </a:p>
          <a:p>
            <a:pPr marL="914400" lvl="1" indent="-457200">
              <a:buFont typeface="+mj-lt"/>
              <a:buAutoNum type="arabicPeriod"/>
            </a:pPr>
            <a:r>
              <a:rPr lang="en-US" altLang="ja-JP" dirty="0">
                <a:latin typeface="Arial" panose="020B0604020202020204" pitchFamily="34" charset="0"/>
                <a:cs typeface="Arial" panose="020B0604020202020204" pitchFamily="34" charset="0"/>
              </a:rPr>
              <a:t>Noninvasive (without the need of contract agent)</a:t>
            </a:r>
          </a:p>
          <a:p>
            <a:pPr marL="914400" lvl="1" indent="-457200">
              <a:buFont typeface="+mj-lt"/>
              <a:buAutoNum type="arabicPeriod"/>
            </a:pPr>
            <a:r>
              <a:rPr lang="en-US" altLang="ja-JP" dirty="0">
                <a:latin typeface="Arial" panose="020B0604020202020204" pitchFamily="34" charset="0"/>
                <a:cs typeface="Arial" panose="020B0604020202020204" pitchFamily="34" charset="0"/>
              </a:rPr>
              <a:t>3D acquisition</a:t>
            </a:r>
          </a:p>
        </p:txBody>
      </p:sp>
      <p:pic>
        <p:nvPicPr>
          <p:cNvPr id="6" name="図 5">
            <a:extLst>
              <a:ext uri="{FF2B5EF4-FFF2-40B4-BE49-F238E27FC236}">
                <a16:creationId xmlns:a16="http://schemas.microsoft.com/office/drawing/2014/main" id="{A69FD59A-41FA-45C7-9810-8F6598AB8B74}"/>
              </a:ext>
            </a:extLst>
          </p:cNvPr>
          <p:cNvPicPr>
            <a:picLocks noChangeAspect="1"/>
          </p:cNvPicPr>
          <p:nvPr/>
        </p:nvPicPr>
        <p:blipFill>
          <a:blip r:embed="rId3"/>
          <a:stretch>
            <a:fillRect/>
          </a:stretch>
        </p:blipFill>
        <p:spPr>
          <a:xfrm>
            <a:off x="5497689" y="2274764"/>
            <a:ext cx="6071829" cy="4126537"/>
          </a:xfrm>
          <a:prstGeom prst="rect">
            <a:avLst/>
          </a:prstGeom>
        </p:spPr>
      </p:pic>
    </p:spTree>
    <p:extLst>
      <p:ext uri="{BB962C8B-B14F-4D97-AF65-F5344CB8AC3E}">
        <p14:creationId xmlns:p14="http://schemas.microsoft.com/office/powerpoint/2010/main" val="1278902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p:txBody>
          <a:bodyPr rtlCol="0"/>
          <a:lstStyle/>
          <a:p>
            <a:pPr rtl="0"/>
            <a:r>
              <a:rPr lang="en-US" altLang="ja-JP" dirty="0">
                <a:latin typeface="Arial" panose="020B0604020202020204" pitchFamily="34" charset="0"/>
                <a:cs typeface="Arial" panose="020B0604020202020204" pitchFamily="34" charset="0"/>
              </a:rPr>
              <a:t>Overview</a:t>
            </a:r>
            <a:endParaRPr lang="ja-JP" altLang="en-US" dirty="0">
              <a:latin typeface="Arial" panose="020B0604020202020204" pitchFamily="34" charset="0"/>
              <a:cs typeface="Arial" panose="020B0604020202020204" pitchFamily="34" charset="0"/>
            </a:endParaRPr>
          </a:p>
        </p:txBody>
      </p:sp>
      <p:sp>
        <p:nvSpPr>
          <p:cNvPr id="14" name="コンテンツ プレースホルダー 13"/>
          <p:cNvSpPr>
            <a:spLocks noGrp="1"/>
          </p:cNvSpPr>
          <p:nvPr>
            <p:ph idx="1"/>
          </p:nvPr>
        </p:nvSpPr>
        <p:spPr/>
        <p:txBody>
          <a:bodyPr rtlCol="0">
            <a:normAutofit/>
          </a:bodyPr>
          <a:lstStyle/>
          <a:p>
            <a:pPr lvl="0" rtl="0"/>
            <a:r>
              <a:rPr lang="en-US" altLang="ja-JP" dirty="0">
                <a:latin typeface="Arial" panose="020B0604020202020204" pitchFamily="34" charset="0"/>
                <a:cs typeface="Arial" panose="020B0604020202020204" pitchFamily="34" charset="0"/>
              </a:rPr>
              <a:t>Summary of OCT angiography</a:t>
            </a:r>
          </a:p>
          <a:p>
            <a:pPr lvl="0" rtl="0"/>
            <a:r>
              <a:rPr lang="en-US" altLang="ja-JP" dirty="0">
                <a:latin typeface="Arial" panose="020B0604020202020204" pitchFamily="34" charset="0"/>
                <a:cs typeface="Arial" panose="020B0604020202020204" pitchFamily="34" charset="0"/>
              </a:rPr>
              <a:t>Paper1:Generating retinal flow maps from structural optical coherence tomography with artificial intelligence</a:t>
            </a:r>
          </a:p>
          <a:p>
            <a:pPr lvl="0" rtl="0"/>
            <a:endParaRPr lang="en-US" altLang="ja-JP" dirty="0">
              <a:latin typeface="Arial" panose="020B0604020202020204" pitchFamily="34" charset="0"/>
              <a:cs typeface="Arial" panose="020B0604020202020204" pitchFamily="34" charset="0"/>
            </a:endParaRPr>
          </a:p>
          <a:p>
            <a:pPr lvl="0" rtl="0"/>
            <a:r>
              <a:rPr lang="en-US" altLang="ja-JP" dirty="0">
                <a:latin typeface="Arial" panose="020B0604020202020204" pitchFamily="34" charset="0"/>
                <a:cs typeface="Arial" panose="020B0604020202020204" pitchFamily="34" charset="0"/>
              </a:rPr>
              <a:t>Paper2:Deep learning algorithm for generating optical coherence tomography angiography (OCTA) maps of the retinal vasculature</a:t>
            </a:r>
            <a:endParaRPr lang="ja-JP"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20883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a:xfrm>
            <a:off x="838200" y="365125"/>
            <a:ext cx="10515600" cy="1325563"/>
          </a:xfrm>
        </p:spPr>
        <p:txBody>
          <a:bodyPr rtlCol="0" anchor="ctr">
            <a:normAutofit/>
          </a:bodyPr>
          <a:lstStyle/>
          <a:p>
            <a:pPr rtl="0"/>
            <a:r>
              <a:rPr lang="en-US" altLang="ja-JP" dirty="0">
                <a:latin typeface="Arial" panose="020B0604020202020204" pitchFamily="34" charset="0"/>
                <a:cs typeface="Arial" panose="020B0604020202020204" pitchFamily="34" charset="0"/>
              </a:rPr>
              <a:t>OCT angiography</a:t>
            </a:r>
            <a:endParaRPr lang="ja-JP" altLang="en-US" dirty="0">
              <a:latin typeface="Arial" panose="020B0604020202020204" pitchFamily="34" charset="0"/>
              <a:cs typeface="Arial" panose="020B0604020202020204" pitchFamily="34" charset="0"/>
            </a:endParaRPr>
          </a:p>
        </p:txBody>
      </p:sp>
      <p:sp>
        <p:nvSpPr>
          <p:cNvPr id="14" name="コンテンツ プレースホルダー 13"/>
          <p:cNvSpPr>
            <a:spLocks noGrp="1"/>
          </p:cNvSpPr>
          <p:nvPr>
            <p:ph sz="half" idx="1"/>
          </p:nvPr>
        </p:nvSpPr>
        <p:spPr>
          <a:xfrm>
            <a:off x="838200" y="1825625"/>
            <a:ext cx="5181600" cy="4351338"/>
          </a:xfrm>
        </p:spPr>
        <p:txBody>
          <a:bodyPr rtlCol="0">
            <a:normAutofit/>
          </a:bodyPr>
          <a:lstStyle/>
          <a:p>
            <a:pPr lvl="0" rtl="0"/>
            <a:r>
              <a:rPr lang="en-US" altLang="ja-JP" sz="2400" dirty="0">
                <a:latin typeface="Arial" panose="020B0604020202020204" pitchFamily="34" charset="0"/>
                <a:cs typeface="Arial" panose="020B0604020202020204" pitchFamily="34" charset="0"/>
              </a:rPr>
              <a:t>OCTA</a:t>
            </a:r>
            <a:r>
              <a:rPr lang="ja-JP" altLang="en-US" sz="2400" dirty="0">
                <a:latin typeface="Arial" panose="020B0604020202020204" pitchFamily="34" charset="0"/>
                <a:cs typeface="Arial" panose="020B0604020202020204" pitchFamily="34" charset="0"/>
              </a:rPr>
              <a:t> </a:t>
            </a:r>
            <a:r>
              <a:rPr lang="en-US" altLang="ja-JP" sz="2400" dirty="0">
                <a:latin typeface="Arial" panose="020B0604020202020204" pitchFamily="34" charset="0"/>
                <a:cs typeface="Arial" panose="020B0604020202020204" pitchFamily="34" charset="0"/>
              </a:rPr>
              <a:t>is</a:t>
            </a:r>
            <a:r>
              <a:rPr lang="ja-JP" altLang="en-US" sz="2400" dirty="0">
                <a:latin typeface="Arial" panose="020B0604020202020204" pitchFamily="34" charset="0"/>
                <a:cs typeface="Arial" panose="020B0604020202020204" pitchFamily="34" charset="0"/>
              </a:rPr>
              <a:t> </a:t>
            </a:r>
            <a:r>
              <a:rPr lang="en-US" altLang="ja-JP" sz="2400" dirty="0">
                <a:latin typeface="Arial" panose="020B0604020202020204" pitchFamily="34" charset="0"/>
                <a:cs typeface="Arial" panose="020B0604020202020204" pitchFamily="34" charset="0"/>
              </a:rPr>
              <a:t>a</a:t>
            </a:r>
            <a:r>
              <a:rPr lang="ja-JP" altLang="en-US" sz="2400" dirty="0">
                <a:latin typeface="Arial" panose="020B0604020202020204" pitchFamily="34" charset="0"/>
                <a:cs typeface="Arial" panose="020B0604020202020204" pitchFamily="34" charset="0"/>
              </a:rPr>
              <a:t> </a:t>
            </a:r>
            <a:r>
              <a:rPr lang="en-US" altLang="ja-JP" sz="2400" dirty="0">
                <a:latin typeface="Arial" panose="020B0604020202020204" pitchFamily="34" charset="0"/>
                <a:cs typeface="Arial" panose="020B0604020202020204" pitchFamily="34" charset="0"/>
              </a:rPr>
              <a:t>technique to visualize microvasculature.</a:t>
            </a:r>
          </a:p>
          <a:p>
            <a:pPr lvl="0" rtl="0"/>
            <a:r>
              <a:rPr lang="en-US" altLang="ja-JP" sz="2400" dirty="0">
                <a:latin typeface="Arial" panose="020B0604020202020204" pitchFamily="34" charset="0"/>
                <a:cs typeface="Arial" panose="020B0604020202020204" pitchFamily="34" charset="0"/>
              </a:rPr>
              <a:t>Compared</a:t>
            </a:r>
            <a:r>
              <a:rPr lang="ja-JP" altLang="en-US" sz="2400" dirty="0">
                <a:latin typeface="Arial" panose="020B0604020202020204" pitchFamily="34" charset="0"/>
                <a:cs typeface="Arial" panose="020B0604020202020204" pitchFamily="34" charset="0"/>
              </a:rPr>
              <a:t> </a:t>
            </a:r>
            <a:r>
              <a:rPr lang="en-US" altLang="ja-JP" sz="2400" dirty="0">
                <a:latin typeface="Arial" panose="020B0604020202020204" pitchFamily="34" charset="0"/>
                <a:cs typeface="Arial" panose="020B0604020202020204" pitchFamily="34" charset="0"/>
              </a:rPr>
              <a:t>to</a:t>
            </a:r>
            <a:r>
              <a:rPr lang="ja-JP" altLang="en-US" sz="2400" dirty="0">
                <a:latin typeface="Arial" panose="020B0604020202020204" pitchFamily="34" charset="0"/>
                <a:cs typeface="Arial" panose="020B0604020202020204" pitchFamily="34" charset="0"/>
              </a:rPr>
              <a:t> </a:t>
            </a:r>
            <a:r>
              <a:rPr lang="en-US" altLang="ja-JP" sz="2400" dirty="0">
                <a:latin typeface="Arial" panose="020B0604020202020204" pitchFamily="34" charset="0"/>
                <a:cs typeface="Arial" panose="020B0604020202020204" pitchFamily="34" charset="0"/>
              </a:rPr>
              <a:t>other technique, </a:t>
            </a:r>
          </a:p>
          <a:p>
            <a:pPr marL="914400" lvl="1" indent="-457200">
              <a:buFont typeface="+mj-lt"/>
              <a:buAutoNum type="arabicPeriod"/>
            </a:pPr>
            <a:r>
              <a:rPr lang="en-US" altLang="ja-JP" dirty="0">
                <a:latin typeface="Arial" panose="020B0604020202020204" pitchFamily="34" charset="0"/>
                <a:cs typeface="Arial" panose="020B0604020202020204" pitchFamily="34" charset="0"/>
              </a:rPr>
              <a:t>Noninvasive </a:t>
            </a:r>
            <a:br>
              <a:rPr lang="en-US" altLang="ja-JP" dirty="0">
                <a:latin typeface="Arial" panose="020B0604020202020204" pitchFamily="34" charset="0"/>
                <a:cs typeface="Arial" panose="020B0604020202020204" pitchFamily="34" charset="0"/>
              </a:rPr>
            </a:br>
            <a:r>
              <a:rPr lang="en-US" altLang="ja-JP" dirty="0">
                <a:latin typeface="Arial" panose="020B0604020202020204" pitchFamily="34" charset="0"/>
                <a:cs typeface="Arial" panose="020B0604020202020204" pitchFamily="34" charset="0"/>
              </a:rPr>
              <a:t>(w/o need of contrast agent)</a:t>
            </a:r>
          </a:p>
          <a:p>
            <a:pPr marL="914400" lvl="1" indent="-457200">
              <a:buFont typeface="+mj-lt"/>
              <a:buAutoNum type="arabicPeriod"/>
            </a:pPr>
            <a:r>
              <a:rPr lang="en-US" altLang="ja-JP" dirty="0">
                <a:latin typeface="Arial" panose="020B0604020202020204" pitchFamily="34" charset="0"/>
                <a:cs typeface="Arial" panose="020B0604020202020204" pitchFamily="34" charset="0"/>
              </a:rPr>
              <a:t>3D acquisition</a:t>
            </a:r>
          </a:p>
        </p:txBody>
      </p:sp>
      <p:pic>
        <p:nvPicPr>
          <p:cNvPr id="5" name="図 4">
            <a:extLst>
              <a:ext uri="{FF2B5EF4-FFF2-40B4-BE49-F238E27FC236}">
                <a16:creationId xmlns:a16="http://schemas.microsoft.com/office/drawing/2014/main" id="{7C7C52D6-3AF7-4508-83CA-27A77149C5AB}"/>
              </a:ext>
            </a:extLst>
          </p:cNvPr>
          <p:cNvPicPr>
            <a:picLocks noChangeAspect="1"/>
          </p:cNvPicPr>
          <p:nvPr/>
        </p:nvPicPr>
        <p:blipFill>
          <a:blip r:embed="rId3"/>
          <a:stretch>
            <a:fillRect/>
          </a:stretch>
        </p:blipFill>
        <p:spPr>
          <a:xfrm>
            <a:off x="5966728" y="1569157"/>
            <a:ext cx="6225272" cy="4108678"/>
          </a:xfrm>
          <a:prstGeom prst="rect">
            <a:avLst/>
          </a:prstGeom>
          <a:noFill/>
        </p:spPr>
      </p:pic>
    </p:spTree>
    <p:extLst>
      <p:ext uri="{BB962C8B-B14F-4D97-AF65-F5344CB8AC3E}">
        <p14:creationId xmlns:p14="http://schemas.microsoft.com/office/powerpoint/2010/main" val="9507060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p:txBody>
          <a:bodyPr rtlCol="0"/>
          <a:lstStyle/>
          <a:p>
            <a:pPr rtl="0"/>
            <a:r>
              <a:rPr lang="en-US" altLang="ja-JP" dirty="0">
                <a:latin typeface="Arial" panose="020B0604020202020204" pitchFamily="34" charset="0"/>
                <a:cs typeface="Arial" panose="020B0604020202020204" pitchFamily="34" charset="0"/>
              </a:rPr>
              <a:t>OCT angiography</a:t>
            </a:r>
            <a:endParaRPr lang="ja-JP" altLang="en-US" dirty="0">
              <a:latin typeface="Arial" panose="020B0604020202020204" pitchFamily="34" charset="0"/>
              <a:cs typeface="Arial" panose="020B0604020202020204" pitchFamily="34" charset="0"/>
            </a:endParaRPr>
          </a:p>
        </p:txBody>
      </p:sp>
      <p:sp>
        <p:nvSpPr>
          <p:cNvPr id="14" name="コンテンツ プレースホルダー 13"/>
          <p:cNvSpPr>
            <a:spLocks noGrp="1"/>
          </p:cNvSpPr>
          <p:nvPr>
            <p:ph idx="1"/>
          </p:nvPr>
        </p:nvSpPr>
        <p:spPr>
          <a:xfrm>
            <a:off x="838200" y="1407937"/>
            <a:ext cx="10515600" cy="4351338"/>
          </a:xfrm>
        </p:spPr>
        <p:txBody>
          <a:bodyPr rtlCol="0"/>
          <a:lstStyle/>
          <a:p>
            <a:pPr marL="0" lvl="0" indent="0" rtl="0">
              <a:buNone/>
            </a:pPr>
            <a:r>
              <a:rPr lang="en-US" altLang="ja-JP" sz="2400" dirty="0">
                <a:latin typeface="Arial" panose="020B0604020202020204" pitchFamily="34" charset="0"/>
                <a:cs typeface="Arial" panose="020B0604020202020204" pitchFamily="34" charset="0"/>
              </a:rPr>
              <a:t>OCTA</a:t>
            </a:r>
            <a:r>
              <a:rPr lang="ja-JP" altLang="en-US" sz="2400" dirty="0">
                <a:latin typeface="Arial" panose="020B0604020202020204" pitchFamily="34" charset="0"/>
                <a:cs typeface="Arial" panose="020B0604020202020204" pitchFamily="34" charset="0"/>
              </a:rPr>
              <a:t> </a:t>
            </a:r>
            <a:r>
              <a:rPr lang="en-US" altLang="ja-JP" sz="2400" i="1" dirty="0" err="1">
                <a:latin typeface="Arial" panose="020B0604020202020204" pitchFamily="34" charset="0"/>
                <a:cs typeface="Arial" panose="020B0604020202020204" pitchFamily="34" charset="0"/>
              </a:rPr>
              <a:t>en</a:t>
            </a:r>
            <a:r>
              <a:rPr lang="en-US" altLang="ja-JP" sz="2400" i="1" dirty="0">
                <a:latin typeface="Arial" panose="020B0604020202020204" pitchFamily="34" charset="0"/>
                <a:cs typeface="Arial" panose="020B0604020202020204" pitchFamily="34" charset="0"/>
              </a:rPr>
              <a:t>-face</a:t>
            </a:r>
            <a:r>
              <a:rPr lang="en-US" altLang="ja-JP" sz="2400" dirty="0">
                <a:latin typeface="Arial" panose="020B0604020202020204" pitchFamily="34" charset="0"/>
                <a:cs typeface="Arial" panose="020B0604020202020204" pitchFamily="34" charset="0"/>
              </a:rPr>
              <a:t> is reconstructed from the following process.</a:t>
            </a:r>
          </a:p>
          <a:p>
            <a:pPr marL="514350" lvl="0" indent="-514350" rtl="0">
              <a:buFont typeface="+mj-lt"/>
              <a:buAutoNum type="arabicPeriod"/>
            </a:pPr>
            <a:r>
              <a:rPr lang="en-US" altLang="ja-JP" sz="2400" dirty="0">
                <a:latin typeface="Arial" panose="020B0604020202020204" pitchFamily="34" charset="0"/>
                <a:cs typeface="Arial" panose="020B0604020202020204" pitchFamily="34" charset="0"/>
              </a:rPr>
              <a:t>Multiple B-scans are captured at the same location.</a:t>
            </a:r>
          </a:p>
          <a:p>
            <a:pPr marL="514350" lvl="0" indent="-514350" rtl="0">
              <a:buFont typeface="+mj-lt"/>
              <a:buAutoNum type="arabicPeriod"/>
            </a:pPr>
            <a:r>
              <a:rPr lang="en-US" altLang="ja-JP" sz="2400" dirty="0">
                <a:latin typeface="Arial" panose="020B0604020202020204" pitchFamily="34" charset="0"/>
                <a:cs typeface="Arial" panose="020B0604020202020204" pitchFamily="34" charset="0"/>
              </a:rPr>
              <a:t>Blood flow images are generated from the B-scans.</a:t>
            </a:r>
            <a:br>
              <a:rPr lang="en-US" altLang="ja-JP" sz="2400" dirty="0">
                <a:latin typeface="Arial" panose="020B0604020202020204" pitchFamily="34" charset="0"/>
                <a:cs typeface="Arial" panose="020B0604020202020204" pitchFamily="34" charset="0"/>
              </a:rPr>
            </a:br>
            <a:r>
              <a:rPr lang="en-US" altLang="ja-JP" sz="2400" dirty="0">
                <a:latin typeface="Arial" panose="020B0604020202020204" pitchFamily="34" charset="0"/>
                <a:cs typeface="Arial" panose="020B0604020202020204" pitchFamily="34" charset="0"/>
              </a:rPr>
              <a:t>(OMAG, SSAPGA </a:t>
            </a:r>
            <a:r>
              <a:rPr lang="en-US" altLang="ja-JP" sz="2400" dirty="0" err="1">
                <a:latin typeface="Arial" panose="020B0604020202020204" pitchFamily="34" charset="0"/>
                <a:cs typeface="Arial" panose="020B0604020202020204" pitchFamily="34" charset="0"/>
              </a:rPr>
              <a:t>etc</a:t>
            </a:r>
            <a:r>
              <a:rPr lang="en-US" altLang="ja-JP" sz="2400" dirty="0">
                <a:latin typeface="Arial" panose="020B0604020202020204" pitchFamily="34" charset="0"/>
                <a:cs typeface="Arial" panose="020B0604020202020204" pitchFamily="34" charset="0"/>
              </a:rPr>
              <a:t>)</a:t>
            </a:r>
          </a:p>
          <a:p>
            <a:pPr marL="514350" lvl="0" indent="-514350" rtl="0">
              <a:buFont typeface="+mj-lt"/>
              <a:buAutoNum type="arabicPeriod"/>
            </a:pPr>
            <a:r>
              <a:rPr lang="en-US" altLang="ja-JP" i="1" dirty="0" err="1">
                <a:latin typeface="Arial" panose="020B0604020202020204" pitchFamily="34" charset="0"/>
                <a:cs typeface="Arial" panose="020B0604020202020204" pitchFamily="34" charset="0"/>
              </a:rPr>
              <a:t>En</a:t>
            </a:r>
            <a:r>
              <a:rPr lang="en-US" altLang="ja-JP" i="1" dirty="0">
                <a:latin typeface="Arial" panose="020B0604020202020204" pitchFamily="34" charset="0"/>
                <a:cs typeface="Arial" panose="020B0604020202020204" pitchFamily="34" charset="0"/>
              </a:rPr>
              <a:t>-face</a:t>
            </a:r>
            <a:r>
              <a:rPr lang="en-US" altLang="ja-JP" dirty="0">
                <a:latin typeface="Arial" panose="020B0604020202020204" pitchFamily="34" charset="0"/>
                <a:cs typeface="Arial" panose="020B0604020202020204" pitchFamily="34" charset="0"/>
              </a:rPr>
              <a:t> image is reconstructed.</a:t>
            </a:r>
          </a:p>
        </p:txBody>
      </p:sp>
      <p:pic>
        <p:nvPicPr>
          <p:cNvPr id="4" name="図 3">
            <a:extLst>
              <a:ext uri="{FF2B5EF4-FFF2-40B4-BE49-F238E27FC236}">
                <a16:creationId xmlns:a16="http://schemas.microsoft.com/office/drawing/2014/main" id="{1419C527-1C99-4B0B-82AB-2950A1EC26DF}"/>
              </a:ext>
            </a:extLst>
          </p:cNvPr>
          <p:cNvPicPr>
            <a:picLocks noChangeAspect="1"/>
          </p:cNvPicPr>
          <p:nvPr/>
        </p:nvPicPr>
        <p:blipFill>
          <a:blip r:embed="rId3"/>
          <a:stretch>
            <a:fillRect/>
          </a:stretch>
        </p:blipFill>
        <p:spPr>
          <a:xfrm>
            <a:off x="3338255" y="3730235"/>
            <a:ext cx="8015546" cy="2762640"/>
          </a:xfrm>
          <a:prstGeom prst="rect">
            <a:avLst/>
          </a:prstGeom>
        </p:spPr>
      </p:pic>
    </p:spTree>
    <p:extLst>
      <p:ext uri="{BB962C8B-B14F-4D97-AF65-F5344CB8AC3E}">
        <p14:creationId xmlns:p14="http://schemas.microsoft.com/office/powerpoint/2010/main" val="38237612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p:txBody>
          <a:bodyPr rtlCol="0"/>
          <a:lstStyle/>
          <a:p>
            <a:pPr rtl="0"/>
            <a:r>
              <a:rPr lang="en-US" altLang="ja-JP" dirty="0">
                <a:latin typeface="Arial" panose="020B0604020202020204" pitchFamily="34" charset="0"/>
                <a:cs typeface="Arial" panose="020B0604020202020204" pitchFamily="34" charset="0"/>
              </a:rPr>
              <a:t>OCTA requirements</a:t>
            </a:r>
            <a:endParaRPr lang="ja-JP" altLang="en-US" dirty="0">
              <a:latin typeface="Arial" panose="020B0604020202020204" pitchFamily="34" charset="0"/>
              <a:cs typeface="Arial" panose="020B0604020202020204" pitchFamily="34" charset="0"/>
            </a:endParaRPr>
          </a:p>
        </p:txBody>
      </p:sp>
      <p:sp>
        <p:nvSpPr>
          <p:cNvPr id="14" name="コンテンツ プレースホルダー 13"/>
          <p:cNvSpPr>
            <a:spLocks noGrp="1"/>
          </p:cNvSpPr>
          <p:nvPr>
            <p:ph idx="1"/>
          </p:nvPr>
        </p:nvSpPr>
        <p:spPr>
          <a:xfrm>
            <a:off x="838200" y="1407937"/>
            <a:ext cx="10515600" cy="4351338"/>
          </a:xfrm>
        </p:spPr>
        <p:txBody>
          <a:bodyPr rtlCol="0"/>
          <a:lstStyle/>
          <a:p>
            <a:pPr marL="457200" lvl="0" indent="-457200" rtl="0">
              <a:buFont typeface="+mj-lt"/>
              <a:buAutoNum type="arabicPeriod"/>
            </a:pPr>
            <a:r>
              <a:rPr lang="en-US" altLang="ja-JP" sz="2400" dirty="0">
                <a:latin typeface="Arial" panose="020B0604020202020204" pitchFamily="34" charset="0"/>
                <a:cs typeface="Arial" panose="020B0604020202020204" pitchFamily="34" charset="0"/>
              </a:rPr>
              <a:t>OCTA requires high-speed scanning OCT system to avoid the eye movement.</a:t>
            </a:r>
          </a:p>
          <a:p>
            <a:pPr marL="457200" lvl="0" indent="-457200" rtl="0">
              <a:buFont typeface="+mj-lt"/>
              <a:buAutoNum type="arabicPeriod"/>
            </a:pPr>
            <a:r>
              <a:rPr lang="en-US" altLang="ja-JP" sz="2400" dirty="0">
                <a:latin typeface="Arial" panose="020B0604020202020204" pitchFamily="34" charset="0"/>
                <a:cs typeface="Arial" panose="020B0604020202020204" pitchFamily="34" charset="0"/>
              </a:rPr>
              <a:t>Also, OCTA requires longer scanning time than normal OCT does.</a:t>
            </a:r>
          </a:p>
          <a:p>
            <a:pPr marL="0" lvl="0" indent="0" rtl="0">
              <a:buNone/>
            </a:pPr>
            <a:r>
              <a:rPr lang="en-US" altLang="ja-JP" sz="2400" dirty="0">
                <a:latin typeface="Arial" panose="020B0604020202020204" pitchFamily="34" charset="0"/>
                <a:cs typeface="Arial" panose="020B0604020202020204" pitchFamily="34" charset="0"/>
              </a:rPr>
              <a:t>These two requirements come from the multiple scanning.</a:t>
            </a:r>
          </a:p>
          <a:p>
            <a:pPr marL="0" lvl="0" indent="0" rtl="0">
              <a:buNone/>
            </a:pPr>
            <a:r>
              <a:rPr lang="ja-JP" altLang="en-US" sz="2400" dirty="0">
                <a:latin typeface="Arial" panose="020B0604020202020204" pitchFamily="34" charset="0"/>
                <a:cs typeface="Arial" panose="020B0604020202020204" pitchFamily="34" charset="0"/>
              </a:rPr>
              <a:t>→ </a:t>
            </a:r>
            <a:r>
              <a:rPr lang="en-US" altLang="ja-JP" sz="2400" dirty="0">
                <a:latin typeface="Arial" panose="020B0604020202020204" pitchFamily="34" charset="0"/>
                <a:cs typeface="Arial" panose="020B0604020202020204" pitchFamily="34" charset="0"/>
              </a:rPr>
              <a:t>OCTA reconstruction from smaller number of B-scan has significant.</a:t>
            </a:r>
          </a:p>
        </p:txBody>
      </p:sp>
      <p:pic>
        <p:nvPicPr>
          <p:cNvPr id="4" name="図 3">
            <a:extLst>
              <a:ext uri="{FF2B5EF4-FFF2-40B4-BE49-F238E27FC236}">
                <a16:creationId xmlns:a16="http://schemas.microsoft.com/office/drawing/2014/main" id="{1419C527-1C99-4B0B-82AB-2950A1EC26DF}"/>
              </a:ext>
            </a:extLst>
          </p:cNvPr>
          <p:cNvPicPr>
            <a:picLocks noChangeAspect="1"/>
          </p:cNvPicPr>
          <p:nvPr/>
        </p:nvPicPr>
        <p:blipFill>
          <a:blip r:embed="rId3"/>
          <a:stretch>
            <a:fillRect/>
          </a:stretch>
        </p:blipFill>
        <p:spPr>
          <a:xfrm>
            <a:off x="3338255" y="3730235"/>
            <a:ext cx="8015546" cy="2762640"/>
          </a:xfrm>
          <a:prstGeom prst="rect">
            <a:avLst/>
          </a:prstGeom>
        </p:spPr>
      </p:pic>
    </p:spTree>
    <p:extLst>
      <p:ext uri="{BB962C8B-B14F-4D97-AF65-F5344CB8AC3E}">
        <p14:creationId xmlns:p14="http://schemas.microsoft.com/office/powerpoint/2010/main" val="19462071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a:xfrm>
            <a:off x="838200" y="365126"/>
            <a:ext cx="10515600" cy="684742"/>
          </a:xfrm>
        </p:spPr>
        <p:txBody>
          <a:bodyPr rtlCol="0">
            <a:normAutofit fontScale="90000"/>
          </a:bodyPr>
          <a:lstStyle/>
          <a:p>
            <a:pPr rtl="0"/>
            <a:r>
              <a:rPr lang="en-US" altLang="ja-JP" dirty="0">
                <a:latin typeface="Arial" panose="020B0604020202020204" pitchFamily="34" charset="0"/>
                <a:cs typeface="Arial" panose="020B0604020202020204" pitchFamily="34" charset="0"/>
              </a:rPr>
              <a:t>OCTA from one B-scan with U-net</a:t>
            </a:r>
            <a:endParaRPr lang="ja-JP" altLang="en-US" dirty="0">
              <a:latin typeface="Arial" panose="020B0604020202020204" pitchFamily="34" charset="0"/>
              <a:cs typeface="Arial" panose="020B0604020202020204" pitchFamily="34" charset="0"/>
            </a:endParaRPr>
          </a:p>
        </p:txBody>
      </p:sp>
      <p:sp>
        <p:nvSpPr>
          <p:cNvPr id="14" name="コンテンツ プレースホルダー 13"/>
          <p:cNvSpPr>
            <a:spLocks noGrp="1"/>
          </p:cNvSpPr>
          <p:nvPr>
            <p:ph idx="1"/>
          </p:nvPr>
        </p:nvSpPr>
        <p:spPr>
          <a:xfrm>
            <a:off x="838200" y="1825625"/>
            <a:ext cx="10515600" cy="1028411"/>
          </a:xfrm>
        </p:spPr>
        <p:txBody>
          <a:bodyPr rtlCol="0">
            <a:normAutofit/>
          </a:bodyPr>
          <a:lstStyle/>
          <a:p>
            <a:pPr lvl="0" rtl="0"/>
            <a:r>
              <a:rPr lang="en-US" altLang="ja-JP" sz="2000" dirty="0">
                <a:latin typeface="Arial" panose="020B0604020202020204" pitchFamily="34" charset="0"/>
                <a:cs typeface="Arial" panose="020B0604020202020204" pitchFamily="34" charset="0"/>
              </a:rPr>
              <a:t>Input: One B-scan (384 px by 128 px)</a:t>
            </a:r>
          </a:p>
          <a:p>
            <a:pPr lvl="0" rtl="0"/>
            <a:r>
              <a:rPr lang="en-US" altLang="ja-JP" sz="2000" dirty="0">
                <a:latin typeface="Arial" panose="020B0604020202020204" pitchFamily="34" charset="0"/>
                <a:cs typeface="Arial" panose="020B0604020202020204" pitchFamily="34" charset="0"/>
              </a:rPr>
              <a:t>Ground truth: OCTA  taken by 68 kHz CIRRUS™ HD-OCT 5000 with </a:t>
            </a:r>
            <a:r>
              <a:rPr lang="en-US" altLang="ja-JP" sz="2000" dirty="0" err="1">
                <a:latin typeface="Arial" panose="020B0604020202020204" pitchFamily="34" charset="0"/>
                <a:cs typeface="Arial" panose="020B0604020202020204" pitchFamily="34" charset="0"/>
              </a:rPr>
              <a:t>AngioPlex</a:t>
            </a:r>
            <a:r>
              <a:rPr lang="en-US" altLang="ja-JP" sz="2000" dirty="0">
                <a:latin typeface="Arial" panose="020B0604020202020204" pitchFamily="34" charset="0"/>
                <a:cs typeface="Arial" panose="020B0604020202020204" pitchFamily="34" charset="0"/>
              </a:rPr>
              <a:t>™ OCT Angiography (ZEISS, Dublin, CA)</a:t>
            </a:r>
          </a:p>
        </p:txBody>
      </p:sp>
      <p:sp>
        <p:nvSpPr>
          <p:cNvPr id="5" name="テキスト ボックス 4">
            <a:extLst>
              <a:ext uri="{FF2B5EF4-FFF2-40B4-BE49-F238E27FC236}">
                <a16:creationId xmlns:a16="http://schemas.microsoft.com/office/drawing/2014/main" id="{874E8B99-BAB5-43F0-8EC7-46774A6A19A3}"/>
              </a:ext>
            </a:extLst>
          </p:cNvPr>
          <p:cNvSpPr txBox="1"/>
          <p:nvPr/>
        </p:nvSpPr>
        <p:spPr>
          <a:xfrm>
            <a:off x="838200" y="1049868"/>
            <a:ext cx="10600268" cy="523220"/>
          </a:xfrm>
          <a:prstGeom prst="rect">
            <a:avLst/>
          </a:prstGeom>
          <a:noFill/>
          <a:ln>
            <a:solidFill>
              <a:schemeClr val="bg2"/>
            </a:solidFill>
          </a:ln>
        </p:spPr>
        <p:txBody>
          <a:bodyPr wrap="square">
            <a:spAutoFit/>
          </a:bodyPr>
          <a:lstStyle/>
          <a:p>
            <a:r>
              <a:rPr lang="en-US" altLang="ja-JP" sz="1400" dirty="0">
                <a:latin typeface="Arial" panose="020B0604020202020204" pitchFamily="34" charset="0"/>
                <a:cs typeface="Arial" panose="020B0604020202020204" pitchFamily="34" charset="0"/>
              </a:rPr>
              <a:t>Lee, C. S., </a:t>
            </a:r>
            <a:r>
              <a:rPr lang="en-US" altLang="ja-JP" sz="1400" dirty="0" err="1">
                <a:latin typeface="Arial" panose="020B0604020202020204" pitchFamily="34" charset="0"/>
                <a:cs typeface="Arial" panose="020B0604020202020204" pitchFamily="34" charset="0"/>
              </a:rPr>
              <a:t>Tyring</a:t>
            </a:r>
            <a:r>
              <a:rPr lang="en-US" altLang="ja-JP" sz="1400" dirty="0">
                <a:latin typeface="Arial" panose="020B0604020202020204" pitchFamily="34" charset="0"/>
                <a:cs typeface="Arial" panose="020B0604020202020204" pitchFamily="34" charset="0"/>
              </a:rPr>
              <a:t>, A. J., Wu, Y., Xiao, S., </a:t>
            </a:r>
            <a:r>
              <a:rPr lang="en-US" altLang="ja-JP" sz="1400" dirty="0" err="1">
                <a:latin typeface="Arial" panose="020B0604020202020204" pitchFamily="34" charset="0"/>
                <a:cs typeface="Arial" panose="020B0604020202020204" pitchFamily="34" charset="0"/>
              </a:rPr>
              <a:t>Rokem</a:t>
            </a:r>
            <a:r>
              <a:rPr lang="en-US" altLang="ja-JP" sz="1400" dirty="0">
                <a:latin typeface="Arial" panose="020B0604020202020204" pitchFamily="34" charset="0"/>
                <a:cs typeface="Arial" panose="020B0604020202020204" pitchFamily="34" charset="0"/>
              </a:rPr>
              <a:t>, A. S., DeRuyter, N. P., Zhang, Q., Tufail, A., Wang, R. K., &amp; Lee, A. Y. (2019). Generating retinal flow maps from structural optical coherence tomography with artificial intelligence. Scientific Reports, 9(1), 5694. </a:t>
            </a:r>
            <a:endParaRPr lang="ja-JP" altLang="en-US" sz="1400" dirty="0">
              <a:latin typeface="Arial" panose="020B0604020202020204" pitchFamily="34" charset="0"/>
              <a:cs typeface="Arial" panose="020B0604020202020204" pitchFamily="34" charset="0"/>
            </a:endParaRPr>
          </a:p>
        </p:txBody>
      </p:sp>
      <p:pic>
        <p:nvPicPr>
          <p:cNvPr id="7" name="図 6">
            <a:extLst>
              <a:ext uri="{FF2B5EF4-FFF2-40B4-BE49-F238E27FC236}">
                <a16:creationId xmlns:a16="http://schemas.microsoft.com/office/drawing/2014/main" id="{8B52FE3E-AE78-40BA-9639-79BDE12335F5}"/>
              </a:ext>
            </a:extLst>
          </p:cNvPr>
          <p:cNvPicPr>
            <a:picLocks noChangeAspect="1"/>
          </p:cNvPicPr>
          <p:nvPr/>
        </p:nvPicPr>
        <p:blipFill>
          <a:blip r:embed="rId3"/>
          <a:stretch>
            <a:fillRect/>
          </a:stretch>
        </p:blipFill>
        <p:spPr>
          <a:xfrm>
            <a:off x="7379855" y="2592886"/>
            <a:ext cx="4455421" cy="4265114"/>
          </a:xfrm>
          <a:prstGeom prst="rect">
            <a:avLst/>
          </a:prstGeom>
        </p:spPr>
      </p:pic>
      <p:sp>
        <p:nvSpPr>
          <p:cNvPr id="12" name="コンテンツ プレースホルダー 13">
            <a:extLst>
              <a:ext uri="{FF2B5EF4-FFF2-40B4-BE49-F238E27FC236}">
                <a16:creationId xmlns:a16="http://schemas.microsoft.com/office/drawing/2014/main" id="{2A4AA656-69C4-48DD-862F-0B1C750855B7}"/>
              </a:ext>
            </a:extLst>
          </p:cNvPr>
          <p:cNvSpPr txBox="1">
            <a:spLocks/>
          </p:cNvSpPr>
          <p:nvPr/>
        </p:nvSpPr>
        <p:spPr>
          <a:xfrm>
            <a:off x="838200" y="2914794"/>
            <a:ext cx="5525655" cy="1028411"/>
          </a:xfrm>
          <a:prstGeom prst="rect">
            <a:avLst/>
          </a:prstGeom>
        </p:spPr>
        <p:txBody>
          <a:bodyPr vert="horz" lIns="91440" tIns="45720" rIns="91440" bIns="45720" rtlCol="0">
            <a:normAutofit fontScale="92500" lnSpcReduction="10000"/>
          </a:bodyPr>
          <a:lstStyle>
            <a:lvl1pPr marL="287338" indent="-287338" algn="l" defTabSz="914400" rtl="0" eaLnBrk="1" latinLnBrk="0" hangingPunct="1">
              <a:lnSpc>
                <a:spcPct val="90000"/>
              </a:lnSpc>
              <a:spcBef>
                <a:spcPct val="30000"/>
              </a:spcBef>
              <a:buClr>
                <a:schemeClr val="accent2">
                  <a:lumMod val="75000"/>
                </a:schemeClr>
              </a:buClr>
              <a:buSzPct val="70000"/>
              <a:buFont typeface="Wingdings" panose="05000000000000000000" pitchFamily="2" charset="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739775" indent="-282575"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2400" kern="1200">
                <a:solidFill>
                  <a:schemeClr val="tx1"/>
                </a:solidFill>
                <a:latin typeface="Meiryo UI" panose="020B0604030504040204" pitchFamily="50" charset="-128"/>
                <a:ea typeface="Meiryo UI" panose="020B0604030504040204" pitchFamily="50" charset="-128"/>
                <a:cs typeface="+mn-cs"/>
              </a:defRPr>
            </a:lvl2pPr>
            <a:lvl3pPr marL="1143000" indent="-228600" algn="l" defTabSz="914400" rtl="0" eaLnBrk="1" latinLnBrk="0" hangingPunct="1">
              <a:lnSpc>
                <a:spcPct val="90000"/>
              </a:lnSpc>
              <a:spcBef>
                <a:spcPct val="30000"/>
              </a:spcBef>
              <a:buClr>
                <a:schemeClr val="accent4">
                  <a:lumMod val="75000"/>
                </a:schemeClr>
              </a:buClr>
              <a:buSzPct val="70000"/>
              <a:buFont typeface="Wingdings" panose="05000000000000000000" pitchFamily="2" charset="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1600200" indent="-228600" algn="l" defTabSz="914400" rtl="0" eaLnBrk="1" latinLnBrk="0" hangingPunct="1">
              <a:lnSpc>
                <a:spcPct val="90000"/>
              </a:lnSpc>
              <a:spcBef>
                <a:spcPct val="30000"/>
              </a:spcBef>
              <a:buClr>
                <a:schemeClr val="accent5">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4pPr>
            <a:lvl5pPr marL="2057400" indent="-228600" algn="l" defTabSz="914400" rtl="0" eaLnBrk="1" latinLnBrk="0" hangingPunct="1">
              <a:lnSpc>
                <a:spcPct val="90000"/>
              </a:lnSpc>
              <a:spcBef>
                <a:spcPct val="30000"/>
              </a:spcBef>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Clr>
                <a:schemeClr val="accent1">
                  <a:lumMod val="75000"/>
                </a:schemeClr>
              </a:buClr>
              <a:buSzPct val="70000"/>
              <a:buFont typeface="Wingdings" panose="05000000000000000000" pitchFamily="2" charset="2"/>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9pPr>
          </a:lstStyle>
          <a:p>
            <a:r>
              <a:rPr lang="en-US" altLang="ja-JP" sz="2000" dirty="0">
                <a:latin typeface="Arial" panose="020B0604020202020204" pitchFamily="34" charset="0"/>
                <a:cs typeface="Arial" panose="020B0604020202020204" pitchFamily="34" charset="0"/>
              </a:rPr>
              <a:t>Model: Autoencoder net (no skip connection), U-shaped net with element-wise sum and with copy and concatenate at various depth. (Totally 12 mod</a:t>
            </a:r>
            <a:r>
              <a:rPr lang="en-US" altLang="ja-JP" sz="2000" i="1" dirty="0">
                <a:latin typeface="Arial" panose="020B0604020202020204" pitchFamily="34" charset="0"/>
                <a:cs typeface="Arial" panose="020B0604020202020204" pitchFamily="34" charset="0"/>
              </a:rPr>
              <a:t>e</a:t>
            </a:r>
            <a:r>
              <a:rPr lang="en-US" altLang="ja-JP" sz="2000" dirty="0">
                <a:latin typeface="Arial" panose="020B0604020202020204" pitchFamily="34" charset="0"/>
                <a:cs typeface="Arial" panose="020B0604020202020204" pitchFamily="34" charset="0"/>
              </a:rPr>
              <a:t>ls were examined.)</a:t>
            </a:r>
            <a:endParaRPr lang="ja-JP" alt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180269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a:xfrm>
            <a:off x="838200" y="365126"/>
            <a:ext cx="10515600" cy="684742"/>
          </a:xfrm>
        </p:spPr>
        <p:txBody>
          <a:bodyPr rtlCol="0">
            <a:normAutofit fontScale="90000"/>
          </a:bodyPr>
          <a:lstStyle/>
          <a:p>
            <a:pPr rtl="0"/>
            <a:r>
              <a:rPr lang="en-US" altLang="ja-JP" dirty="0">
                <a:latin typeface="Arial" panose="020B0604020202020204" pitchFamily="34" charset="0"/>
                <a:cs typeface="Arial" panose="020B0604020202020204" pitchFamily="34" charset="0"/>
              </a:rPr>
              <a:t>OCTA from one B-scan with U-net</a:t>
            </a:r>
            <a:endParaRPr lang="ja-JP" altLang="en-US" dirty="0">
              <a:latin typeface="Arial" panose="020B0604020202020204" pitchFamily="34" charset="0"/>
              <a:cs typeface="Arial" panose="020B0604020202020204" pitchFamily="34" charset="0"/>
            </a:endParaRPr>
          </a:p>
        </p:txBody>
      </p:sp>
      <p:sp>
        <p:nvSpPr>
          <p:cNvPr id="14" name="コンテンツ プレースホルダー 13"/>
          <p:cNvSpPr>
            <a:spLocks noGrp="1"/>
          </p:cNvSpPr>
          <p:nvPr>
            <p:ph idx="1"/>
          </p:nvPr>
        </p:nvSpPr>
        <p:spPr>
          <a:xfrm>
            <a:off x="838200" y="1825625"/>
            <a:ext cx="5017655" cy="4351338"/>
          </a:xfrm>
        </p:spPr>
        <p:txBody>
          <a:bodyPr rtlCol="0">
            <a:normAutofit/>
          </a:bodyPr>
          <a:lstStyle/>
          <a:p>
            <a:pPr lvl="0" rtl="0"/>
            <a:r>
              <a:rPr lang="en-US" altLang="ja-JP" sz="2000" dirty="0">
                <a:latin typeface="Arial" panose="020B0604020202020204" pitchFamily="34" charset="0"/>
                <a:cs typeface="Arial" panose="020B0604020202020204" pitchFamily="34" charset="0"/>
              </a:rPr>
              <a:t>U-shaped nets (with skip connections) have smaller MSE.</a:t>
            </a:r>
          </a:p>
          <a:p>
            <a:pPr lvl="0" rtl="0"/>
            <a:r>
              <a:rPr lang="en-US" altLang="ja-JP" sz="2000" dirty="0">
                <a:latin typeface="Arial" panose="020B0604020202020204" pitchFamily="34" charset="0"/>
                <a:cs typeface="Arial" panose="020B0604020202020204" pitchFamily="34" charset="0"/>
              </a:rPr>
              <a:t>The models having more blocks and CN show smaller MSE.</a:t>
            </a:r>
          </a:p>
          <a:p>
            <a:pPr lvl="0" rtl="0"/>
            <a:r>
              <a:rPr lang="en-US" altLang="ja-JP" sz="2000" dirty="0">
                <a:latin typeface="Arial" panose="020B0604020202020204" pitchFamily="34" charset="0"/>
                <a:cs typeface="Arial" panose="020B0604020202020204" pitchFamily="34" charset="0"/>
              </a:rPr>
              <a:t>There is not significant difference between element-wise sum and copy and concatenate in bridge connection.</a:t>
            </a:r>
          </a:p>
        </p:txBody>
      </p:sp>
      <p:pic>
        <p:nvPicPr>
          <p:cNvPr id="4" name="図 3">
            <a:extLst>
              <a:ext uri="{FF2B5EF4-FFF2-40B4-BE49-F238E27FC236}">
                <a16:creationId xmlns:a16="http://schemas.microsoft.com/office/drawing/2014/main" id="{FB322488-995C-431F-87B9-21D05349E70D}"/>
              </a:ext>
            </a:extLst>
          </p:cNvPr>
          <p:cNvPicPr>
            <a:picLocks noChangeAspect="1"/>
          </p:cNvPicPr>
          <p:nvPr/>
        </p:nvPicPr>
        <p:blipFill>
          <a:blip r:embed="rId3"/>
          <a:stretch>
            <a:fillRect/>
          </a:stretch>
        </p:blipFill>
        <p:spPr>
          <a:xfrm>
            <a:off x="5994401" y="1049868"/>
            <a:ext cx="5993602" cy="5785582"/>
          </a:xfrm>
          <a:prstGeom prst="rect">
            <a:avLst/>
          </a:prstGeom>
        </p:spPr>
      </p:pic>
    </p:spTree>
    <p:extLst>
      <p:ext uri="{BB962C8B-B14F-4D97-AF65-F5344CB8AC3E}">
        <p14:creationId xmlns:p14="http://schemas.microsoft.com/office/powerpoint/2010/main" val="36141577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a:xfrm>
            <a:off x="838200" y="365126"/>
            <a:ext cx="10515600" cy="684742"/>
          </a:xfrm>
        </p:spPr>
        <p:txBody>
          <a:bodyPr rtlCol="0">
            <a:normAutofit fontScale="90000"/>
          </a:bodyPr>
          <a:lstStyle/>
          <a:p>
            <a:pPr rtl="0"/>
            <a:r>
              <a:rPr lang="en-US" altLang="ja-JP" dirty="0">
                <a:latin typeface="Arial" panose="020B0604020202020204" pitchFamily="34" charset="0"/>
                <a:cs typeface="Arial" panose="020B0604020202020204" pitchFamily="34" charset="0"/>
              </a:rPr>
              <a:t>OCTA from one B-scan with U-net</a:t>
            </a:r>
            <a:endParaRPr lang="ja-JP" altLang="en-US" dirty="0">
              <a:latin typeface="Arial" panose="020B0604020202020204" pitchFamily="34" charset="0"/>
              <a:cs typeface="Arial" panose="020B0604020202020204" pitchFamily="34" charset="0"/>
            </a:endParaRPr>
          </a:p>
        </p:txBody>
      </p:sp>
      <p:sp>
        <p:nvSpPr>
          <p:cNvPr id="7" name="テキスト ボックス 6">
            <a:extLst>
              <a:ext uri="{FF2B5EF4-FFF2-40B4-BE49-F238E27FC236}">
                <a16:creationId xmlns:a16="http://schemas.microsoft.com/office/drawing/2014/main" id="{F95A3C43-4EDF-477B-AE2C-8E8D2448D502}"/>
              </a:ext>
            </a:extLst>
          </p:cNvPr>
          <p:cNvSpPr txBox="1"/>
          <p:nvPr/>
        </p:nvSpPr>
        <p:spPr>
          <a:xfrm>
            <a:off x="3877049" y="1318956"/>
            <a:ext cx="838200" cy="369332"/>
          </a:xfrm>
          <a:prstGeom prst="rect">
            <a:avLst/>
          </a:prstGeom>
          <a:noFill/>
          <a:ln>
            <a:solidFill>
              <a:schemeClr val="bg2"/>
            </a:solidFill>
          </a:ln>
        </p:spPr>
        <p:txBody>
          <a:bodyPr wrap="square" rtlCol="0">
            <a:spAutoFit/>
          </a:bodyPr>
          <a:lstStyle/>
          <a:p>
            <a:r>
              <a:rPr kumimoji="1" lang="en-US" altLang="ja-JP" dirty="0">
                <a:latin typeface="Arial" panose="020B0604020202020204" pitchFamily="34" charset="0"/>
                <a:cs typeface="Arial" panose="020B0604020202020204" pitchFamily="34" charset="0"/>
              </a:rPr>
              <a:t>OCT</a:t>
            </a:r>
            <a:endParaRPr kumimoji="1" lang="ja-JP" altLang="en-US" dirty="0" err="1">
              <a:latin typeface="Arial" panose="020B0604020202020204" pitchFamily="34" charset="0"/>
              <a:cs typeface="Arial" panose="020B0604020202020204" pitchFamily="34" charset="0"/>
            </a:endParaRPr>
          </a:p>
        </p:txBody>
      </p:sp>
      <p:sp>
        <p:nvSpPr>
          <p:cNvPr id="10" name="テキスト ボックス 9">
            <a:extLst>
              <a:ext uri="{FF2B5EF4-FFF2-40B4-BE49-F238E27FC236}">
                <a16:creationId xmlns:a16="http://schemas.microsoft.com/office/drawing/2014/main" id="{4D86131A-1FA4-427B-B53B-FAC749AA51D0}"/>
              </a:ext>
            </a:extLst>
          </p:cNvPr>
          <p:cNvSpPr txBox="1"/>
          <p:nvPr/>
        </p:nvSpPr>
        <p:spPr>
          <a:xfrm>
            <a:off x="7920843" y="1318956"/>
            <a:ext cx="838200" cy="369332"/>
          </a:xfrm>
          <a:prstGeom prst="rect">
            <a:avLst/>
          </a:prstGeom>
          <a:noFill/>
          <a:ln>
            <a:solidFill>
              <a:schemeClr val="bg2"/>
            </a:solidFill>
          </a:ln>
        </p:spPr>
        <p:txBody>
          <a:bodyPr wrap="square" rtlCol="0">
            <a:spAutoFit/>
          </a:bodyPr>
          <a:lstStyle/>
          <a:p>
            <a:r>
              <a:rPr kumimoji="1" lang="en-US" altLang="ja-JP" dirty="0">
                <a:latin typeface="Arial" panose="020B0604020202020204" pitchFamily="34" charset="0"/>
                <a:cs typeface="Arial" panose="020B0604020202020204" pitchFamily="34" charset="0"/>
              </a:rPr>
              <a:t>Model</a:t>
            </a:r>
            <a:endParaRPr kumimoji="1" lang="ja-JP" altLang="en-US" dirty="0" err="1">
              <a:latin typeface="Arial" panose="020B0604020202020204" pitchFamily="34" charset="0"/>
              <a:cs typeface="Arial" panose="020B0604020202020204" pitchFamily="34" charset="0"/>
            </a:endParaRPr>
          </a:p>
        </p:txBody>
      </p:sp>
      <p:sp>
        <p:nvSpPr>
          <p:cNvPr id="11" name="テキスト ボックス 10">
            <a:extLst>
              <a:ext uri="{FF2B5EF4-FFF2-40B4-BE49-F238E27FC236}">
                <a16:creationId xmlns:a16="http://schemas.microsoft.com/office/drawing/2014/main" id="{9886943C-5623-4D3A-87F6-8931E80017F7}"/>
              </a:ext>
            </a:extLst>
          </p:cNvPr>
          <p:cNvSpPr txBox="1"/>
          <p:nvPr/>
        </p:nvSpPr>
        <p:spPr>
          <a:xfrm>
            <a:off x="5898946" y="1318956"/>
            <a:ext cx="838200" cy="369332"/>
          </a:xfrm>
          <a:prstGeom prst="rect">
            <a:avLst/>
          </a:prstGeom>
          <a:noFill/>
          <a:ln>
            <a:solidFill>
              <a:schemeClr val="bg2"/>
            </a:solidFill>
          </a:ln>
        </p:spPr>
        <p:txBody>
          <a:bodyPr wrap="square" rtlCol="0">
            <a:spAutoFit/>
          </a:bodyPr>
          <a:lstStyle/>
          <a:p>
            <a:r>
              <a:rPr kumimoji="1" lang="en-US" altLang="ja-JP" dirty="0">
                <a:latin typeface="Arial" panose="020B0604020202020204" pitchFamily="34" charset="0"/>
                <a:cs typeface="Arial" panose="020B0604020202020204" pitchFamily="34" charset="0"/>
              </a:rPr>
              <a:t>OCTA</a:t>
            </a:r>
            <a:endParaRPr kumimoji="1" lang="ja-JP" altLang="en-US" dirty="0" err="1">
              <a:latin typeface="Arial" panose="020B0604020202020204" pitchFamily="34" charset="0"/>
              <a:cs typeface="Arial" panose="020B0604020202020204" pitchFamily="34" charset="0"/>
            </a:endParaRPr>
          </a:p>
        </p:txBody>
      </p:sp>
      <p:pic>
        <p:nvPicPr>
          <p:cNvPr id="4" name="図 3">
            <a:extLst>
              <a:ext uri="{FF2B5EF4-FFF2-40B4-BE49-F238E27FC236}">
                <a16:creationId xmlns:a16="http://schemas.microsoft.com/office/drawing/2014/main" id="{399A942B-92E7-4349-9DE6-71E341438673}"/>
              </a:ext>
            </a:extLst>
          </p:cNvPr>
          <p:cNvPicPr>
            <a:picLocks noChangeAspect="1"/>
          </p:cNvPicPr>
          <p:nvPr/>
        </p:nvPicPr>
        <p:blipFill rotWithShape="1">
          <a:blip r:embed="rId3"/>
          <a:srcRect b="33241"/>
          <a:stretch/>
        </p:blipFill>
        <p:spPr>
          <a:xfrm>
            <a:off x="3160933" y="1688288"/>
            <a:ext cx="6436311" cy="4843031"/>
          </a:xfrm>
          <a:prstGeom prst="rect">
            <a:avLst/>
          </a:prstGeom>
        </p:spPr>
      </p:pic>
    </p:spTree>
    <p:extLst>
      <p:ext uri="{BB962C8B-B14F-4D97-AF65-F5344CB8AC3E}">
        <p14:creationId xmlns:p14="http://schemas.microsoft.com/office/powerpoint/2010/main" val="31234247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a:xfrm>
            <a:off x="838200" y="365126"/>
            <a:ext cx="10515600" cy="684742"/>
          </a:xfrm>
        </p:spPr>
        <p:txBody>
          <a:bodyPr rtlCol="0">
            <a:normAutofit fontScale="90000"/>
          </a:bodyPr>
          <a:lstStyle/>
          <a:p>
            <a:pPr rtl="0"/>
            <a:r>
              <a:rPr lang="en-US" altLang="ja-JP" dirty="0">
                <a:latin typeface="Arial" panose="020B0604020202020204" pitchFamily="34" charset="0"/>
                <a:cs typeface="Arial" panose="020B0604020202020204" pitchFamily="34" charset="0"/>
              </a:rPr>
              <a:t>OCTA from one B-scan with U-net</a:t>
            </a:r>
            <a:endParaRPr lang="ja-JP" altLang="en-US" dirty="0">
              <a:latin typeface="Arial" panose="020B0604020202020204" pitchFamily="34" charset="0"/>
              <a:cs typeface="Arial" panose="020B0604020202020204" pitchFamily="34" charset="0"/>
            </a:endParaRPr>
          </a:p>
        </p:txBody>
      </p:sp>
      <p:sp>
        <p:nvSpPr>
          <p:cNvPr id="3" name="コンテンツ プレースホルダー 2">
            <a:extLst>
              <a:ext uri="{FF2B5EF4-FFF2-40B4-BE49-F238E27FC236}">
                <a16:creationId xmlns:a16="http://schemas.microsoft.com/office/drawing/2014/main" id="{28B30CFF-618D-4CB3-84ED-8D02DC3E4461}"/>
              </a:ext>
            </a:extLst>
          </p:cNvPr>
          <p:cNvSpPr>
            <a:spLocks noGrp="1"/>
          </p:cNvSpPr>
          <p:nvPr>
            <p:ph idx="1"/>
          </p:nvPr>
        </p:nvSpPr>
        <p:spPr>
          <a:xfrm>
            <a:off x="838200" y="1825625"/>
            <a:ext cx="4130964" cy="4351338"/>
          </a:xfrm>
        </p:spPr>
        <p:txBody>
          <a:bodyPr>
            <a:normAutofit/>
          </a:bodyPr>
          <a:lstStyle/>
          <a:p>
            <a:r>
              <a:rPr lang="en-US" altLang="ja-JP" sz="2000" dirty="0"/>
              <a:t>The model visualize not only the vasculature which can be seen in OCT B-scan, but also some microvasculature.</a:t>
            </a:r>
            <a:endParaRPr lang="ja-JP" altLang="en-US" sz="2000" dirty="0"/>
          </a:p>
        </p:txBody>
      </p:sp>
      <p:pic>
        <p:nvPicPr>
          <p:cNvPr id="6" name="図 5">
            <a:extLst>
              <a:ext uri="{FF2B5EF4-FFF2-40B4-BE49-F238E27FC236}">
                <a16:creationId xmlns:a16="http://schemas.microsoft.com/office/drawing/2014/main" id="{D5AF55E9-7BC3-42EF-9682-205689BE7669}"/>
              </a:ext>
            </a:extLst>
          </p:cNvPr>
          <p:cNvPicPr>
            <a:picLocks noChangeAspect="1"/>
          </p:cNvPicPr>
          <p:nvPr/>
        </p:nvPicPr>
        <p:blipFill>
          <a:blip r:embed="rId3"/>
          <a:stretch>
            <a:fillRect/>
          </a:stretch>
        </p:blipFill>
        <p:spPr>
          <a:xfrm>
            <a:off x="5152668" y="1324496"/>
            <a:ext cx="6912332" cy="5533504"/>
          </a:xfrm>
          <a:prstGeom prst="rect">
            <a:avLst/>
          </a:prstGeom>
        </p:spPr>
      </p:pic>
      <p:sp>
        <p:nvSpPr>
          <p:cNvPr id="7" name="テキスト ボックス 6">
            <a:extLst>
              <a:ext uri="{FF2B5EF4-FFF2-40B4-BE49-F238E27FC236}">
                <a16:creationId xmlns:a16="http://schemas.microsoft.com/office/drawing/2014/main" id="{F95A3C43-4EDF-477B-AE2C-8E8D2448D502}"/>
              </a:ext>
            </a:extLst>
          </p:cNvPr>
          <p:cNvSpPr txBox="1"/>
          <p:nvPr/>
        </p:nvSpPr>
        <p:spPr>
          <a:xfrm>
            <a:off x="5378450" y="955164"/>
            <a:ext cx="838200" cy="369332"/>
          </a:xfrm>
          <a:prstGeom prst="rect">
            <a:avLst/>
          </a:prstGeom>
          <a:noFill/>
          <a:ln>
            <a:solidFill>
              <a:schemeClr val="bg2"/>
            </a:solidFill>
          </a:ln>
        </p:spPr>
        <p:txBody>
          <a:bodyPr wrap="square" rtlCol="0">
            <a:spAutoFit/>
          </a:bodyPr>
          <a:lstStyle/>
          <a:p>
            <a:r>
              <a:rPr kumimoji="1" lang="en-US" altLang="ja-JP" dirty="0">
                <a:latin typeface="Arial" panose="020B0604020202020204" pitchFamily="34" charset="0"/>
                <a:cs typeface="Arial" panose="020B0604020202020204" pitchFamily="34" charset="0"/>
              </a:rPr>
              <a:t>OCT</a:t>
            </a:r>
            <a:endParaRPr kumimoji="1" lang="ja-JP" altLang="en-US" dirty="0" err="1">
              <a:latin typeface="Arial" panose="020B0604020202020204" pitchFamily="34" charset="0"/>
              <a:cs typeface="Arial" panose="020B0604020202020204" pitchFamily="34" charset="0"/>
            </a:endParaRPr>
          </a:p>
        </p:txBody>
      </p:sp>
      <p:sp>
        <p:nvSpPr>
          <p:cNvPr id="10" name="テキスト ボックス 9">
            <a:extLst>
              <a:ext uri="{FF2B5EF4-FFF2-40B4-BE49-F238E27FC236}">
                <a16:creationId xmlns:a16="http://schemas.microsoft.com/office/drawing/2014/main" id="{4D86131A-1FA4-427B-B53B-FAC749AA51D0}"/>
              </a:ext>
            </a:extLst>
          </p:cNvPr>
          <p:cNvSpPr txBox="1"/>
          <p:nvPr/>
        </p:nvSpPr>
        <p:spPr>
          <a:xfrm>
            <a:off x="6800850" y="955164"/>
            <a:ext cx="838200" cy="369332"/>
          </a:xfrm>
          <a:prstGeom prst="rect">
            <a:avLst/>
          </a:prstGeom>
          <a:noFill/>
          <a:ln>
            <a:solidFill>
              <a:schemeClr val="bg2"/>
            </a:solidFill>
          </a:ln>
        </p:spPr>
        <p:txBody>
          <a:bodyPr wrap="square" rtlCol="0">
            <a:spAutoFit/>
          </a:bodyPr>
          <a:lstStyle/>
          <a:p>
            <a:r>
              <a:rPr kumimoji="1" lang="en-US" altLang="ja-JP" dirty="0">
                <a:latin typeface="Arial" panose="020B0604020202020204" pitchFamily="34" charset="0"/>
                <a:cs typeface="Arial" panose="020B0604020202020204" pitchFamily="34" charset="0"/>
              </a:rPr>
              <a:t>Model</a:t>
            </a:r>
            <a:endParaRPr kumimoji="1" lang="ja-JP" altLang="en-US" dirty="0" err="1">
              <a:latin typeface="Arial" panose="020B0604020202020204" pitchFamily="34" charset="0"/>
              <a:cs typeface="Arial" panose="020B0604020202020204" pitchFamily="34" charset="0"/>
            </a:endParaRPr>
          </a:p>
        </p:txBody>
      </p:sp>
      <p:sp>
        <p:nvSpPr>
          <p:cNvPr id="11" name="テキスト ボックス 10">
            <a:extLst>
              <a:ext uri="{FF2B5EF4-FFF2-40B4-BE49-F238E27FC236}">
                <a16:creationId xmlns:a16="http://schemas.microsoft.com/office/drawing/2014/main" id="{9886943C-5623-4D3A-87F6-8931E80017F7}"/>
              </a:ext>
            </a:extLst>
          </p:cNvPr>
          <p:cNvSpPr txBox="1"/>
          <p:nvPr/>
        </p:nvSpPr>
        <p:spPr>
          <a:xfrm>
            <a:off x="8189734" y="955164"/>
            <a:ext cx="838200" cy="369332"/>
          </a:xfrm>
          <a:prstGeom prst="rect">
            <a:avLst/>
          </a:prstGeom>
          <a:noFill/>
          <a:ln>
            <a:solidFill>
              <a:schemeClr val="bg2"/>
            </a:solidFill>
          </a:ln>
        </p:spPr>
        <p:txBody>
          <a:bodyPr wrap="square" rtlCol="0">
            <a:spAutoFit/>
          </a:bodyPr>
          <a:lstStyle/>
          <a:p>
            <a:r>
              <a:rPr kumimoji="1" lang="en-US" altLang="ja-JP" dirty="0">
                <a:latin typeface="Arial" panose="020B0604020202020204" pitchFamily="34" charset="0"/>
                <a:cs typeface="Arial" panose="020B0604020202020204" pitchFamily="34" charset="0"/>
              </a:rPr>
              <a:t>OCTA</a:t>
            </a:r>
            <a:endParaRPr kumimoji="1" lang="ja-JP" altLang="en-US" dirty="0" err="1">
              <a:latin typeface="Arial" panose="020B0604020202020204" pitchFamily="34" charset="0"/>
              <a:cs typeface="Arial" panose="020B0604020202020204" pitchFamily="34" charset="0"/>
            </a:endParaRPr>
          </a:p>
        </p:txBody>
      </p:sp>
      <p:sp>
        <p:nvSpPr>
          <p:cNvPr id="12" name="テキスト ボックス 11">
            <a:extLst>
              <a:ext uri="{FF2B5EF4-FFF2-40B4-BE49-F238E27FC236}">
                <a16:creationId xmlns:a16="http://schemas.microsoft.com/office/drawing/2014/main" id="{07FB4E71-ABEA-4E1E-9713-156099914F82}"/>
              </a:ext>
            </a:extLst>
          </p:cNvPr>
          <p:cNvSpPr txBox="1"/>
          <p:nvPr/>
        </p:nvSpPr>
        <p:spPr>
          <a:xfrm>
            <a:off x="9578618" y="955164"/>
            <a:ext cx="838200" cy="369332"/>
          </a:xfrm>
          <a:prstGeom prst="rect">
            <a:avLst/>
          </a:prstGeom>
          <a:noFill/>
          <a:ln>
            <a:solidFill>
              <a:schemeClr val="bg2"/>
            </a:solidFill>
          </a:ln>
        </p:spPr>
        <p:txBody>
          <a:bodyPr wrap="square" rtlCol="0">
            <a:spAutoFit/>
          </a:bodyPr>
          <a:lstStyle/>
          <a:p>
            <a:r>
              <a:rPr kumimoji="1" lang="en-US" altLang="ja-JP" dirty="0">
                <a:latin typeface="Arial" panose="020B0604020202020204" pitchFamily="34" charset="0"/>
                <a:cs typeface="Arial" panose="020B0604020202020204" pitchFamily="34" charset="0"/>
              </a:rPr>
              <a:t>Model</a:t>
            </a:r>
            <a:endParaRPr kumimoji="1" lang="ja-JP" altLang="en-US" dirty="0" err="1">
              <a:latin typeface="Arial" panose="020B0604020202020204" pitchFamily="34" charset="0"/>
              <a:cs typeface="Arial" panose="020B0604020202020204" pitchFamily="34" charset="0"/>
            </a:endParaRPr>
          </a:p>
        </p:txBody>
      </p:sp>
      <p:sp>
        <p:nvSpPr>
          <p:cNvPr id="16" name="テキスト ボックス 15">
            <a:extLst>
              <a:ext uri="{FF2B5EF4-FFF2-40B4-BE49-F238E27FC236}">
                <a16:creationId xmlns:a16="http://schemas.microsoft.com/office/drawing/2014/main" id="{EC0CDB68-2F00-4F53-B61E-6546C0281FAC}"/>
              </a:ext>
            </a:extLst>
          </p:cNvPr>
          <p:cNvSpPr txBox="1"/>
          <p:nvPr/>
        </p:nvSpPr>
        <p:spPr>
          <a:xfrm>
            <a:off x="10967502" y="955164"/>
            <a:ext cx="838200" cy="369332"/>
          </a:xfrm>
          <a:prstGeom prst="rect">
            <a:avLst/>
          </a:prstGeom>
          <a:noFill/>
          <a:ln>
            <a:solidFill>
              <a:schemeClr val="bg2"/>
            </a:solidFill>
          </a:ln>
        </p:spPr>
        <p:txBody>
          <a:bodyPr wrap="square" rtlCol="0">
            <a:spAutoFit/>
          </a:bodyPr>
          <a:lstStyle/>
          <a:p>
            <a:r>
              <a:rPr kumimoji="1" lang="en-US" altLang="ja-JP" dirty="0">
                <a:latin typeface="Arial" panose="020B0604020202020204" pitchFamily="34" charset="0"/>
                <a:cs typeface="Arial" panose="020B0604020202020204" pitchFamily="34" charset="0"/>
              </a:rPr>
              <a:t>OCTA</a:t>
            </a:r>
            <a:endParaRPr kumimoji="1" lang="ja-JP" altLang="en-US" dirty="0" err="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079373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透かしのデザイン テンプレート">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1">
          <a:schemeClr val="accent1"/>
        </a:lnRef>
        <a:fillRef idx="2">
          <a:schemeClr val="accent1"/>
        </a:fillRef>
        <a:effectRef idx="1">
          <a:schemeClr val="accent1"/>
        </a:effectRef>
        <a:fontRef idx="minor">
          <a:schemeClr val="dk1"/>
        </a:fontRef>
      </a:style>
    </a:spDef>
    <a:lnDef>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none" rtlCol="0">
        <a:spAutoFit/>
      </a:bodyPr>
      <a:lstStyle>
        <a:defPPr>
          <a:defRPr dirty="0" err="1" smtClean="0"/>
        </a:defPPr>
      </a:lstStyle>
    </a:txDef>
  </a:objectDefaults>
  <a:extraClrSchemeLst/>
  <a:extLst>
    <a:ext uri="{05A4C25C-085E-4340-85A3-A5531E510DB2}">
      <thm15:themeFamily xmlns:thm15="http://schemas.microsoft.com/office/thememl/2012/main" name="Office_29443068_TF03460614" id="{4296DEC0-A094-420F-A0CB-2CAA5EB8F364}" vid="{605A75A8-4346-4E8C-928A-1CAB6D9B588E}"/>
    </a:ext>
  </a:extLst>
</a:theme>
</file>

<file path=ppt/theme/theme2.xml><?xml version="1.0" encoding="utf-8"?>
<a:theme xmlns:a="http://schemas.openxmlformats.org/drawingml/2006/main" name="Office テーマ">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340</TotalTime>
  <Words>1312</Words>
  <Application>Microsoft Office PowerPoint</Application>
  <PresentationFormat>ワイド画面</PresentationFormat>
  <Paragraphs>96</Paragraphs>
  <Slides>16</Slides>
  <Notes>16</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16</vt:i4>
      </vt:variant>
    </vt:vector>
  </HeadingPairs>
  <TitlesOfParts>
    <vt:vector size="25" baseType="lpstr">
      <vt:lpstr>AdvOT8608a8d1</vt:lpstr>
      <vt:lpstr>AdvOT8b40f9c2.B</vt:lpstr>
      <vt:lpstr>AdvOTdd3b7348.I</vt:lpstr>
      <vt:lpstr>Meiryo UI</vt:lpstr>
      <vt:lpstr>Arial</vt:lpstr>
      <vt:lpstr>Century Gothic</vt:lpstr>
      <vt:lpstr>Times New Roman</vt:lpstr>
      <vt:lpstr>Wingdings</vt:lpstr>
      <vt:lpstr>透かしのデザイン テンプレート</vt:lpstr>
      <vt:lpstr>Optical coherence tomography angiography with neural network</vt:lpstr>
      <vt:lpstr>Overview</vt:lpstr>
      <vt:lpstr>OCT angiography</vt:lpstr>
      <vt:lpstr>OCT angiography</vt:lpstr>
      <vt:lpstr>OCTA requirements</vt:lpstr>
      <vt:lpstr>OCTA from one B-scan with U-net</vt:lpstr>
      <vt:lpstr>OCTA from one B-scan with U-net</vt:lpstr>
      <vt:lpstr>OCTA from one B-scan with U-net</vt:lpstr>
      <vt:lpstr>OCTA from one B-scan with U-net</vt:lpstr>
      <vt:lpstr>OCTA from one B-scan with U-net</vt:lpstr>
      <vt:lpstr>SNR enhancement for OCTA</vt:lpstr>
      <vt:lpstr>SNR enhancement for OCTA</vt:lpstr>
      <vt:lpstr>SNR enhancement for OCTA</vt:lpstr>
      <vt:lpstr>Summary</vt:lpstr>
      <vt:lpstr>OCT angiography</vt:lpstr>
      <vt:lpstr>OCTA requirements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Optical coherence tomography angiography with neural network</dc:title>
  <dc:creator>及川健介</dc:creator>
  <cp:lastModifiedBy>及川健介</cp:lastModifiedBy>
  <cp:revision>25</cp:revision>
  <dcterms:created xsi:type="dcterms:W3CDTF">2020-12-21T03:06:12Z</dcterms:created>
  <dcterms:modified xsi:type="dcterms:W3CDTF">2020-12-21T08:46:50Z</dcterms:modified>
</cp:coreProperties>
</file>

<file path=docProps/thumbnail.jpeg>
</file>